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3" r:id="rId5"/>
    <p:sldId id="267" r:id="rId6"/>
    <p:sldId id="259" r:id="rId7"/>
    <p:sldId id="261" r:id="rId8"/>
    <p:sldId id="264" r:id="rId9"/>
    <p:sldId id="265" r:id="rId10"/>
    <p:sldId id="268" r:id="rId11"/>
    <p:sldId id="262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F4C4AA-B4AA-4E31-8283-85EC298A4975}" v="546" dt="2025-09-28T12:02:26.7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BEC9D1-7344-4756-9572-B1202A77C51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3916792-6EE0-435E-908F-7C2108DAFAAE}">
      <dgm:prSet/>
      <dgm:spPr/>
      <dgm:t>
        <a:bodyPr/>
        <a:lstStyle/>
        <a:p>
          <a:r>
            <a:rPr lang="en-US" dirty="0"/>
            <a:t>2 </a:t>
          </a:r>
          <a:r>
            <a:rPr lang="en-US" dirty="0" err="1"/>
            <a:t>träningar</a:t>
          </a:r>
          <a:r>
            <a:rPr lang="en-US" dirty="0"/>
            <a:t> i </a:t>
          </a:r>
          <a:r>
            <a:rPr lang="en-US" dirty="0" err="1"/>
            <a:t>veckan</a:t>
          </a:r>
          <a:r>
            <a:rPr lang="en-US" dirty="0"/>
            <a:t>  under </a:t>
          </a:r>
          <a:r>
            <a:rPr lang="en-US" dirty="0" err="1"/>
            <a:t>säsongen</a:t>
          </a:r>
          <a:r>
            <a:rPr lang="en-US" dirty="0"/>
            <a:t>. </a:t>
          </a:r>
          <a:r>
            <a:rPr lang="en-US" dirty="0" err="1"/>
            <a:t>Kallelse</a:t>
          </a:r>
          <a:r>
            <a:rPr lang="en-US" dirty="0"/>
            <a:t> till </a:t>
          </a:r>
          <a:r>
            <a:rPr lang="en-US" dirty="0" err="1"/>
            <a:t>varje</a:t>
          </a:r>
          <a:r>
            <a:rPr lang="en-US" dirty="0"/>
            <a:t> </a:t>
          </a:r>
          <a:r>
            <a:rPr lang="en-US" dirty="0" err="1"/>
            <a:t>träning</a:t>
          </a:r>
          <a:r>
            <a:rPr lang="en-US" dirty="0"/>
            <a:t>. Svar 45-60 min </a:t>
          </a:r>
          <a:r>
            <a:rPr lang="en-US" dirty="0" err="1"/>
            <a:t>innan</a:t>
          </a:r>
          <a:r>
            <a:rPr lang="en-US" dirty="0"/>
            <a:t> </a:t>
          </a:r>
          <a:r>
            <a:rPr lang="en-US" dirty="0" err="1"/>
            <a:t>träning</a:t>
          </a:r>
          <a:r>
            <a:rPr lang="en-US" dirty="0"/>
            <a:t>, </a:t>
          </a:r>
          <a:r>
            <a:rPr lang="en-US" dirty="0" err="1"/>
            <a:t>efter</a:t>
          </a:r>
          <a:r>
            <a:rPr lang="en-US" dirty="0"/>
            <a:t> </a:t>
          </a:r>
          <a:r>
            <a:rPr lang="en-US" dirty="0" err="1"/>
            <a:t>denna</a:t>
          </a:r>
          <a:r>
            <a:rPr lang="en-US" dirty="0"/>
            <a:t> </a:t>
          </a:r>
          <a:r>
            <a:rPr lang="en-US" dirty="0" err="1"/>
            <a:t>tiden</a:t>
          </a:r>
          <a:r>
            <a:rPr lang="en-US" dirty="0"/>
            <a:t> </a:t>
          </a:r>
          <a:r>
            <a:rPr lang="en-US" dirty="0" err="1"/>
            <a:t>skickar</a:t>
          </a:r>
          <a:r>
            <a:rPr lang="en-US" dirty="0"/>
            <a:t> man </a:t>
          </a:r>
          <a:r>
            <a:rPr lang="en-US" dirty="0" err="1"/>
            <a:t>meddelande</a:t>
          </a:r>
          <a:r>
            <a:rPr lang="en-US" dirty="0"/>
            <a:t>. På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träning</a:t>
          </a:r>
          <a:r>
            <a:rPr lang="en-US" dirty="0"/>
            <a:t> in </a:t>
          </a:r>
          <a:r>
            <a:rPr lang="en-US" dirty="0" err="1"/>
            <a:t>veckan</a:t>
          </a:r>
          <a:r>
            <a:rPr lang="en-US" dirty="0"/>
            <a:t> </a:t>
          </a:r>
          <a:r>
            <a:rPr lang="en-US" dirty="0" err="1"/>
            <a:t>kommer</a:t>
          </a:r>
          <a:r>
            <a:rPr lang="en-US" dirty="0"/>
            <a:t> vi </a:t>
          </a:r>
          <a:r>
            <a:rPr lang="en-US" dirty="0" err="1"/>
            <a:t>behöva</a:t>
          </a:r>
          <a:r>
            <a:rPr lang="en-US" dirty="0"/>
            <a:t> </a:t>
          </a:r>
          <a:r>
            <a:rPr lang="en-US" dirty="0" err="1"/>
            <a:t>plocka</a:t>
          </a:r>
          <a:r>
            <a:rPr lang="en-US" dirty="0"/>
            <a:t> </a:t>
          </a:r>
          <a:r>
            <a:rPr lang="en-US" dirty="0" err="1"/>
            <a:t>ned</a:t>
          </a:r>
          <a:r>
            <a:rPr lang="en-US" dirty="0"/>
            <a:t> </a:t>
          </a:r>
          <a:r>
            <a:rPr lang="en-US" dirty="0" err="1"/>
            <a:t>sarg</a:t>
          </a:r>
          <a:r>
            <a:rPr lang="en-US" dirty="0"/>
            <a:t>, </a:t>
          </a:r>
          <a:r>
            <a:rPr lang="en-US" dirty="0" err="1"/>
            <a:t>där</a:t>
          </a:r>
          <a:r>
            <a:rPr lang="en-US" dirty="0"/>
            <a:t> alla </a:t>
          </a:r>
          <a:r>
            <a:rPr lang="en-US" dirty="0" err="1"/>
            <a:t>hjälps</a:t>
          </a:r>
          <a:r>
            <a:rPr lang="en-US" dirty="0"/>
            <a:t> </a:t>
          </a:r>
          <a:r>
            <a:rPr lang="en-US" dirty="0" err="1"/>
            <a:t>åt</a:t>
          </a:r>
          <a:r>
            <a:rPr lang="en-US" dirty="0"/>
            <a:t>. </a:t>
          </a:r>
          <a:r>
            <a:rPr lang="en-US" dirty="0" err="1"/>
            <a:t>Samlingstid</a:t>
          </a:r>
          <a:r>
            <a:rPr lang="en-US" dirty="0"/>
            <a:t> till </a:t>
          </a:r>
          <a:r>
            <a:rPr lang="en-US" dirty="0" err="1"/>
            <a:t>träning</a:t>
          </a:r>
          <a:r>
            <a:rPr lang="en-US" dirty="0"/>
            <a:t> </a:t>
          </a:r>
          <a:r>
            <a:rPr lang="en-US" dirty="0" err="1"/>
            <a:t>betyder</a:t>
          </a:r>
          <a:r>
            <a:rPr lang="en-US" dirty="0"/>
            <a:t> </a:t>
          </a:r>
          <a:r>
            <a:rPr lang="en-US" dirty="0" err="1"/>
            <a:t>att</a:t>
          </a:r>
          <a:r>
            <a:rPr lang="en-US" dirty="0"/>
            <a:t> man </a:t>
          </a:r>
          <a:r>
            <a:rPr lang="en-US" dirty="0" err="1"/>
            <a:t>är</a:t>
          </a:r>
          <a:r>
            <a:rPr lang="en-US" dirty="0"/>
            <a:t> på plats I </a:t>
          </a:r>
          <a:r>
            <a:rPr lang="en-US" dirty="0" err="1"/>
            <a:t>omklädningrum</a:t>
          </a:r>
          <a:r>
            <a:rPr lang="en-US" dirty="0"/>
            <a:t>, redo </a:t>
          </a:r>
          <a:r>
            <a:rPr lang="en-US" dirty="0" err="1"/>
            <a:t>att</a:t>
          </a:r>
          <a:r>
            <a:rPr lang="en-US" dirty="0"/>
            <a:t> ta in information om </a:t>
          </a:r>
          <a:r>
            <a:rPr lang="en-US" dirty="0" err="1"/>
            <a:t>träning</a:t>
          </a:r>
          <a:r>
            <a:rPr lang="en-US" dirty="0"/>
            <a:t> och redo </a:t>
          </a:r>
          <a:r>
            <a:rPr lang="en-US" dirty="0" err="1"/>
            <a:t>att</a:t>
          </a:r>
          <a:r>
            <a:rPr lang="en-US" dirty="0"/>
            <a:t> </a:t>
          </a:r>
          <a:r>
            <a:rPr lang="en-US" dirty="0" err="1"/>
            <a:t>börja</a:t>
          </a:r>
          <a:r>
            <a:rPr lang="en-US" dirty="0"/>
            <a:t> </a:t>
          </a:r>
          <a:r>
            <a:rPr lang="en-US" dirty="0" err="1"/>
            <a:t>träna</a:t>
          </a:r>
          <a:r>
            <a:rPr lang="en-US" dirty="0"/>
            <a:t>.</a:t>
          </a:r>
        </a:p>
        <a:p>
          <a:endParaRPr lang="en-US" dirty="0"/>
        </a:p>
        <a:p>
          <a:endParaRPr lang="en-US" dirty="0"/>
        </a:p>
      </dgm:t>
    </dgm:pt>
    <dgm:pt modelId="{4D51A392-4779-40D9-B720-82CB5E4D51F5}" type="parTrans" cxnId="{3B09B3A9-17AD-4A06-A8E1-2AB0A5C50872}">
      <dgm:prSet/>
      <dgm:spPr/>
      <dgm:t>
        <a:bodyPr/>
        <a:lstStyle/>
        <a:p>
          <a:endParaRPr lang="en-US"/>
        </a:p>
      </dgm:t>
    </dgm:pt>
    <dgm:pt modelId="{D1721A32-DC8F-43C4-B505-29E571F415AC}" type="sibTrans" cxnId="{3B09B3A9-17AD-4A06-A8E1-2AB0A5C50872}">
      <dgm:prSet/>
      <dgm:spPr/>
      <dgm:t>
        <a:bodyPr/>
        <a:lstStyle/>
        <a:p>
          <a:endParaRPr lang="en-US"/>
        </a:p>
      </dgm:t>
    </dgm:pt>
    <dgm:pt modelId="{CBE113F5-3302-4725-9198-127AB2D5A162}" type="pres">
      <dgm:prSet presAssocID="{8ABEC9D1-7344-4756-9572-B1202A77C51A}" presName="linear" presStyleCnt="0">
        <dgm:presLayoutVars>
          <dgm:animLvl val="lvl"/>
          <dgm:resizeHandles val="exact"/>
        </dgm:presLayoutVars>
      </dgm:prSet>
      <dgm:spPr/>
    </dgm:pt>
    <dgm:pt modelId="{3BC04A36-407F-4DFE-BC06-CADD8F9E1B5C}" type="pres">
      <dgm:prSet presAssocID="{D3916792-6EE0-435E-908F-7C2108DAFAA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3417111-DF0C-4C81-B2FC-AA5392FBC82D}" type="presOf" srcId="{8ABEC9D1-7344-4756-9572-B1202A77C51A}" destId="{CBE113F5-3302-4725-9198-127AB2D5A162}" srcOrd="0" destOrd="0" presId="urn:microsoft.com/office/officeart/2005/8/layout/vList2"/>
    <dgm:cxn modelId="{95B01C56-9564-4509-9099-AF7EB57743A3}" type="presOf" srcId="{D3916792-6EE0-435E-908F-7C2108DAFAAE}" destId="{3BC04A36-407F-4DFE-BC06-CADD8F9E1B5C}" srcOrd="0" destOrd="0" presId="urn:microsoft.com/office/officeart/2005/8/layout/vList2"/>
    <dgm:cxn modelId="{3B09B3A9-17AD-4A06-A8E1-2AB0A5C50872}" srcId="{8ABEC9D1-7344-4756-9572-B1202A77C51A}" destId="{D3916792-6EE0-435E-908F-7C2108DAFAAE}" srcOrd="0" destOrd="0" parTransId="{4D51A392-4779-40D9-B720-82CB5E4D51F5}" sibTransId="{D1721A32-DC8F-43C4-B505-29E571F415AC}"/>
    <dgm:cxn modelId="{EA26A3BE-7C4F-4535-A314-D2A9612B2F27}" type="presParOf" srcId="{CBE113F5-3302-4725-9198-127AB2D5A162}" destId="{3BC04A36-407F-4DFE-BC06-CADD8F9E1B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BEC9D1-7344-4756-9572-B1202A77C51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3916792-6EE0-435E-908F-7C2108DAFAAE}">
      <dgm:prSet/>
      <dgm:spPr/>
      <dgm:t>
        <a:bodyPr/>
        <a:lstStyle/>
        <a:p>
          <a:r>
            <a:rPr lang="en-US" dirty="0" err="1"/>
            <a:t>Kallelse</a:t>
          </a:r>
          <a:r>
            <a:rPr lang="en-US" dirty="0"/>
            <a:t> till match via laget.se</a:t>
          </a:r>
        </a:p>
        <a:p>
          <a:r>
            <a:rPr lang="en-US" dirty="0"/>
            <a:t>Vi </a:t>
          </a:r>
          <a:r>
            <a:rPr lang="en-US" dirty="0" err="1"/>
            <a:t>önskar</a:t>
          </a:r>
          <a:r>
            <a:rPr lang="en-US" dirty="0"/>
            <a:t> </a:t>
          </a:r>
          <a:r>
            <a:rPr lang="en-US" dirty="0" err="1"/>
            <a:t>att</a:t>
          </a:r>
          <a:r>
            <a:rPr lang="en-US" dirty="0"/>
            <a:t> alla </a:t>
          </a:r>
          <a:r>
            <a:rPr lang="en-US" dirty="0" err="1"/>
            <a:t>duschar</a:t>
          </a:r>
          <a:r>
            <a:rPr lang="en-US" dirty="0"/>
            <a:t> </a:t>
          </a:r>
          <a:r>
            <a:rPr lang="en-US" dirty="0" err="1"/>
            <a:t>efter</a:t>
          </a:r>
          <a:r>
            <a:rPr lang="en-US" dirty="0"/>
            <a:t> match, </a:t>
          </a:r>
          <a:r>
            <a:rPr lang="en-US" dirty="0" err="1"/>
            <a:t>detta</a:t>
          </a:r>
          <a:r>
            <a:rPr lang="en-US" dirty="0"/>
            <a:t> </a:t>
          </a:r>
          <a:r>
            <a:rPr lang="en-US" dirty="0" err="1"/>
            <a:t>är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del av </a:t>
          </a:r>
          <a:r>
            <a:rPr lang="en-US" dirty="0" err="1"/>
            <a:t>lagsammanhållningen</a:t>
          </a:r>
          <a:endParaRPr lang="en-US" dirty="0"/>
        </a:p>
      </dgm:t>
    </dgm:pt>
    <dgm:pt modelId="{4D51A392-4779-40D9-B720-82CB5E4D51F5}" type="parTrans" cxnId="{3B09B3A9-17AD-4A06-A8E1-2AB0A5C50872}">
      <dgm:prSet/>
      <dgm:spPr/>
      <dgm:t>
        <a:bodyPr/>
        <a:lstStyle/>
        <a:p>
          <a:endParaRPr lang="en-US"/>
        </a:p>
      </dgm:t>
    </dgm:pt>
    <dgm:pt modelId="{D1721A32-DC8F-43C4-B505-29E571F415AC}" type="sibTrans" cxnId="{3B09B3A9-17AD-4A06-A8E1-2AB0A5C50872}">
      <dgm:prSet/>
      <dgm:spPr/>
      <dgm:t>
        <a:bodyPr/>
        <a:lstStyle/>
        <a:p>
          <a:endParaRPr lang="en-US"/>
        </a:p>
      </dgm:t>
    </dgm:pt>
    <dgm:pt modelId="{2CBB91E0-8B96-4D50-B17B-796EFDF5021A}">
      <dgm:prSet/>
      <dgm:spPr/>
      <dgm:t>
        <a:bodyPr/>
        <a:lstStyle/>
        <a:p>
          <a:r>
            <a:rPr lang="en-US" dirty="0"/>
            <a:t>2 lag i </a:t>
          </a:r>
          <a:r>
            <a:rPr lang="en-US" dirty="0" err="1"/>
            <a:t>seriespel</a:t>
          </a:r>
          <a:r>
            <a:rPr lang="en-US" dirty="0"/>
            <a:t>, plus matcher med DJ18. </a:t>
          </a:r>
          <a:r>
            <a:rPr lang="en-US" dirty="0" err="1"/>
            <a:t>Här</a:t>
          </a:r>
          <a:r>
            <a:rPr lang="en-US" dirty="0"/>
            <a:t> </a:t>
          </a:r>
          <a:r>
            <a:rPr lang="en-US" dirty="0" err="1"/>
            <a:t>handlar</a:t>
          </a:r>
          <a:r>
            <a:rPr lang="en-US" dirty="0"/>
            <a:t> det om </a:t>
          </a:r>
          <a:r>
            <a:rPr lang="en-US" dirty="0" err="1"/>
            <a:t>vilja</a:t>
          </a:r>
          <a:r>
            <a:rPr lang="en-US" dirty="0"/>
            <a:t> och </a:t>
          </a:r>
          <a:r>
            <a:rPr lang="en-US" dirty="0" err="1"/>
            <a:t>förmåga</a:t>
          </a:r>
          <a:r>
            <a:rPr lang="en-US" dirty="0"/>
            <a:t> </a:t>
          </a:r>
          <a:r>
            <a:rPr lang="en-US" dirty="0" err="1"/>
            <a:t>vilka</a:t>
          </a:r>
          <a:r>
            <a:rPr lang="en-US" dirty="0"/>
            <a:t> </a:t>
          </a:r>
          <a:r>
            <a:rPr lang="en-US" dirty="0" err="1"/>
            <a:t>som</a:t>
          </a:r>
          <a:r>
            <a:rPr lang="en-US" dirty="0"/>
            <a:t> ska </a:t>
          </a:r>
          <a:r>
            <a:rPr lang="en-US" dirty="0" err="1"/>
            <a:t>spela</a:t>
          </a:r>
          <a:endParaRPr lang="en-US" dirty="0"/>
        </a:p>
      </dgm:t>
    </dgm:pt>
    <dgm:pt modelId="{0554EED5-9548-4EE6-9240-8E26DF27EAB0}" type="parTrans" cxnId="{4E53C7EF-0278-48AD-A6FF-8AF38C6E6B5C}">
      <dgm:prSet/>
      <dgm:spPr/>
      <dgm:t>
        <a:bodyPr/>
        <a:lstStyle/>
        <a:p>
          <a:endParaRPr lang="en-US"/>
        </a:p>
      </dgm:t>
    </dgm:pt>
    <dgm:pt modelId="{0A4261E7-5985-49B0-8245-D00257AE2091}" type="sibTrans" cxnId="{4E53C7EF-0278-48AD-A6FF-8AF38C6E6B5C}">
      <dgm:prSet/>
      <dgm:spPr/>
      <dgm:t>
        <a:bodyPr/>
        <a:lstStyle/>
        <a:p>
          <a:endParaRPr lang="en-US"/>
        </a:p>
      </dgm:t>
    </dgm:pt>
    <dgm:pt modelId="{CBE113F5-3302-4725-9198-127AB2D5A162}" type="pres">
      <dgm:prSet presAssocID="{8ABEC9D1-7344-4756-9572-B1202A77C51A}" presName="linear" presStyleCnt="0">
        <dgm:presLayoutVars>
          <dgm:animLvl val="lvl"/>
          <dgm:resizeHandles val="exact"/>
        </dgm:presLayoutVars>
      </dgm:prSet>
      <dgm:spPr/>
    </dgm:pt>
    <dgm:pt modelId="{3BC04A36-407F-4DFE-BC06-CADD8F9E1B5C}" type="pres">
      <dgm:prSet presAssocID="{D3916792-6EE0-435E-908F-7C2108DAFAAE}" presName="parentText" presStyleLbl="node1" presStyleIdx="0" presStyleCnt="2" custLinFactY="-22451" custLinFactNeighborX="-413" custLinFactNeighborY="-100000">
        <dgm:presLayoutVars>
          <dgm:chMax val="0"/>
          <dgm:bulletEnabled val="1"/>
        </dgm:presLayoutVars>
      </dgm:prSet>
      <dgm:spPr/>
    </dgm:pt>
    <dgm:pt modelId="{D8DA68CE-0A47-41FF-B767-196E91644BFE}" type="pres">
      <dgm:prSet presAssocID="{D1721A32-DC8F-43C4-B505-29E571F415AC}" presName="spacer" presStyleCnt="0"/>
      <dgm:spPr/>
    </dgm:pt>
    <dgm:pt modelId="{2439B9CB-5C16-4A60-9840-1E31255C2219}" type="pres">
      <dgm:prSet presAssocID="{2CBB91E0-8B96-4D50-B17B-796EFDF5021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3417111-DF0C-4C81-B2FC-AA5392FBC82D}" type="presOf" srcId="{8ABEC9D1-7344-4756-9572-B1202A77C51A}" destId="{CBE113F5-3302-4725-9198-127AB2D5A162}" srcOrd="0" destOrd="0" presId="urn:microsoft.com/office/officeart/2005/8/layout/vList2"/>
    <dgm:cxn modelId="{EBB83D6B-7A57-4AAD-94EA-A3480E5DF22B}" type="presOf" srcId="{D3916792-6EE0-435E-908F-7C2108DAFAAE}" destId="{3BC04A36-407F-4DFE-BC06-CADD8F9E1B5C}" srcOrd="0" destOrd="0" presId="urn:microsoft.com/office/officeart/2005/8/layout/vList2"/>
    <dgm:cxn modelId="{6EAA0E80-37B9-4420-A3DA-EF75581EE9DC}" type="presOf" srcId="{2CBB91E0-8B96-4D50-B17B-796EFDF5021A}" destId="{2439B9CB-5C16-4A60-9840-1E31255C2219}" srcOrd="0" destOrd="0" presId="urn:microsoft.com/office/officeart/2005/8/layout/vList2"/>
    <dgm:cxn modelId="{3B09B3A9-17AD-4A06-A8E1-2AB0A5C50872}" srcId="{8ABEC9D1-7344-4756-9572-B1202A77C51A}" destId="{D3916792-6EE0-435E-908F-7C2108DAFAAE}" srcOrd="0" destOrd="0" parTransId="{4D51A392-4779-40D9-B720-82CB5E4D51F5}" sibTransId="{D1721A32-DC8F-43C4-B505-29E571F415AC}"/>
    <dgm:cxn modelId="{4E53C7EF-0278-48AD-A6FF-8AF38C6E6B5C}" srcId="{8ABEC9D1-7344-4756-9572-B1202A77C51A}" destId="{2CBB91E0-8B96-4D50-B17B-796EFDF5021A}" srcOrd="1" destOrd="0" parTransId="{0554EED5-9548-4EE6-9240-8E26DF27EAB0}" sibTransId="{0A4261E7-5985-49B0-8245-D00257AE2091}"/>
    <dgm:cxn modelId="{15E8F1F0-D723-4E6A-8343-44A9E720D001}" type="presParOf" srcId="{CBE113F5-3302-4725-9198-127AB2D5A162}" destId="{3BC04A36-407F-4DFE-BC06-CADD8F9E1B5C}" srcOrd="0" destOrd="0" presId="urn:microsoft.com/office/officeart/2005/8/layout/vList2"/>
    <dgm:cxn modelId="{ACCCE87E-F5A4-421C-AA51-2A0E1768CC4D}" type="presParOf" srcId="{CBE113F5-3302-4725-9198-127AB2D5A162}" destId="{D8DA68CE-0A47-41FF-B767-196E91644BFE}" srcOrd="1" destOrd="0" presId="urn:microsoft.com/office/officeart/2005/8/layout/vList2"/>
    <dgm:cxn modelId="{E2260186-2391-42E9-8150-4802A737A315}" type="presParOf" srcId="{CBE113F5-3302-4725-9198-127AB2D5A162}" destId="{2439B9CB-5C16-4A60-9840-1E31255C221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987E76-1401-49B0-A7F8-BABE506A198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4BF76C2-12D5-49CC-8FE3-4FD61A8F20A5}">
      <dgm:prSet/>
      <dgm:spPr/>
      <dgm:t>
        <a:bodyPr/>
        <a:lstStyle/>
        <a:p>
          <a:r>
            <a:rPr lang="en-US" dirty="0"/>
            <a:t> </a:t>
          </a:r>
          <a:r>
            <a:rPr lang="en-US" dirty="0" err="1"/>
            <a:t>Lagkassa</a:t>
          </a:r>
          <a:endParaRPr lang="en-US" dirty="0"/>
        </a:p>
      </dgm:t>
    </dgm:pt>
    <dgm:pt modelId="{A3A9853E-04B6-4A24-9D3C-FFB62F0A92DB}" type="parTrans" cxnId="{7E8B8802-365C-46A2-B912-1C10E54D635F}">
      <dgm:prSet/>
      <dgm:spPr/>
      <dgm:t>
        <a:bodyPr/>
        <a:lstStyle/>
        <a:p>
          <a:endParaRPr lang="en-US"/>
        </a:p>
      </dgm:t>
    </dgm:pt>
    <dgm:pt modelId="{128FC060-77AE-41D7-9940-865A698E9BB2}" type="sibTrans" cxnId="{7E8B8802-365C-46A2-B912-1C10E54D635F}">
      <dgm:prSet/>
      <dgm:spPr/>
      <dgm:t>
        <a:bodyPr/>
        <a:lstStyle/>
        <a:p>
          <a:endParaRPr lang="en-US"/>
        </a:p>
      </dgm:t>
    </dgm:pt>
    <dgm:pt modelId="{3EA810C3-1FF7-49E1-8125-0E69FE39D297}">
      <dgm:prSet/>
      <dgm:spPr/>
      <dgm:t>
        <a:bodyPr/>
        <a:lstStyle/>
        <a:p>
          <a:r>
            <a:rPr lang="en-US" dirty="0" err="1"/>
            <a:t>Avgift</a:t>
          </a:r>
          <a:r>
            <a:rPr lang="en-US" dirty="0"/>
            <a:t> för F1213, 1500 kr. Med reservation för </a:t>
          </a:r>
          <a:r>
            <a:rPr lang="en-US" dirty="0" err="1"/>
            <a:t>syskonrabatter</a:t>
          </a:r>
          <a:r>
            <a:rPr lang="en-US" dirty="0"/>
            <a:t>. </a:t>
          </a:r>
          <a:r>
            <a:rPr lang="en-US" dirty="0" err="1"/>
            <a:t>Faktureras</a:t>
          </a:r>
          <a:r>
            <a:rPr lang="en-US" dirty="0"/>
            <a:t> via laget.se</a:t>
          </a:r>
        </a:p>
      </dgm:t>
    </dgm:pt>
    <dgm:pt modelId="{2EC1E728-401F-4BB2-89F0-B84761F65BAD}" type="parTrans" cxnId="{E42BC7D1-7888-411D-817B-A88D0D51B218}">
      <dgm:prSet/>
      <dgm:spPr/>
      <dgm:t>
        <a:bodyPr/>
        <a:lstStyle/>
        <a:p>
          <a:endParaRPr lang="en-US"/>
        </a:p>
      </dgm:t>
    </dgm:pt>
    <dgm:pt modelId="{8CEE5050-6B13-4792-8B6D-3BC19A9D4C42}" type="sibTrans" cxnId="{E42BC7D1-7888-411D-817B-A88D0D51B218}">
      <dgm:prSet/>
      <dgm:spPr/>
      <dgm:t>
        <a:bodyPr/>
        <a:lstStyle/>
        <a:p>
          <a:endParaRPr lang="en-US"/>
        </a:p>
      </dgm:t>
    </dgm:pt>
    <dgm:pt modelId="{DBFE0B3E-0BCC-43BB-8FC6-48E7CC46F563}">
      <dgm:prSet/>
      <dgm:spPr/>
      <dgm:t>
        <a:bodyPr/>
        <a:lstStyle/>
        <a:p>
          <a:r>
            <a:rPr lang="en-US" dirty="0"/>
            <a:t>Vill </a:t>
          </a:r>
          <a:r>
            <a:rPr lang="en-US" dirty="0" err="1"/>
            <a:t>betona</a:t>
          </a:r>
          <a:r>
            <a:rPr lang="en-US" dirty="0"/>
            <a:t> </a:t>
          </a:r>
          <a:r>
            <a:rPr lang="en-US" dirty="0" err="1"/>
            <a:t>att</a:t>
          </a:r>
          <a:r>
            <a:rPr lang="en-US" dirty="0"/>
            <a:t> all </a:t>
          </a:r>
          <a:r>
            <a:rPr lang="en-US" dirty="0" err="1"/>
            <a:t>intäkt</a:t>
          </a:r>
          <a:r>
            <a:rPr lang="en-US" dirty="0"/>
            <a:t> på </a:t>
          </a:r>
          <a:r>
            <a:rPr lang="en-US" dirty="0" err="1"/>
            <a:t>försäljning</a:t>
          </a:r>
          <a:r>
            <a:rPr lang="en-US" dirty="0"/>
            <a:t>  </a:t>
          </a:r>
          <a:r>
            <a:rPr lang="en-US" dirty="0" err="1"/>
            <a:t>fördelas</a:t>
          </a:r>
          <a:r>
            <a:rPr lang="en-US" dirty="0"/>
            <a:t> </a:t>
          </a:r>
          <a:r>
            <a:rPr lang="en-US" dirty="0" err="1"/>
            <a:t>mellan</a:t>
          </a:r>
          <a:r>
            <a:rPr lang="en-US" dirty="0"/>
            <a:t> </a:t>
          </a:r>
          <a:r>
            <a:rPr lang="en-US" dirty="0" err="1"/>
            <a:t>förening</a:t>
          </a:r>
          <a:r>
            <a:rPr lang="en-US" dirty="0"/>
            <a:t> och lag 50/50</a:t>
          </a:r>
        </a:p>
      </dgm:t>
    </dgm:pt>
    <dgm:pt modelId="{F7512DD3-CB86-46AC-9CD5-9CFB2CE1C5F0}" type="parTrans" cxnId="{CA6615C2-7866-4DE2-B7A2-425C4B838CB1}">
      <dgm:prSet/>
      <dgm:spPr/>
      <dgm:t>
        <a:bodyPr/>
        <a:lstStyle/>
        <a:p>
          <a:endParaRPr lang="en-US"/>
        </a:p>
      </dgm:t>
    </dgm:pt>
    <dgm:pt modelId="{455483C0-98E5-4254-9D3E-E5E285D43513}" type="sibTrans" cxnId="{CA6615C2-7866-4DE2-B7A2-425C4B838CB1}">
      <dgm:prSet/>
      <dgm:spPr/>
      <dgm:t>
        <a:bodyPr/>
        <a:lstStyle/>
        <a:p>
          <a:endParaRPr lang="en-US"/>
        </a:p>
      </dgm:t>
    </dgm:pt>
    <dgm:pt modelId="{88E66AA0-C960-4224-9869-B7D02CF9305D}">
      <dgm:prSet phldrT="[Text]" phldr="0"/>
      <dgm:spPr/>
      <dgm:t>
        <a:bodyPr/>
        <a:lstStyle/>
        <a:p>
          <a:r>
            <a:rPr lang="sv-SE" dirty="0"/>
            <a:t>Föreningen tittar på att införa digital lagkassa</a:t>
          </a:r>
        </a:p>
        <a:p>
          <a:endParaRPr lang="sv-SE" dirty="0"/>
        </a:p>
      </dgm:t>
    </dgm:pt>
    <dgm:pt modelId="{A884331E-59F7-4398-A56E-916FBB55A399}" type="parTrans" cxnId="{8A00F611-2A9C-4DBC-933C-80424EF4308C}">
      <dgm:prSet/>
      <dgm:spPr/>
    </dgm:pt>
    <dgm:pt modelId="{794D0391-7882-4B25-AEA5-45A75A80BCCD}" type="sibTrans" cxnId="{8A00F611-2A9C-4DBC-933C-80424EF4308C}">
      <dgm:prSet/>
      <dgm:spPr/>
    </dgm:pt>
    <dgm:pt modelId="{61FDF8E7-31F4-4CC8-805C-DC002D5DBFA4}" type="pres">
      <dgm:prSet presAssocID="{1B987E76-1401-49B0-A7F8-BABE506A1989}" presName="linear" presStyleCnt="0">
        <dgm:presLayoutVars>
          <dgm:animLvl val="lvl"/>
          <dgm:resizeHandles val="exact"/>
        </dgm:presLayoutVars>
      </dgm:prSet>
      <dgm:spPr/>
    </dgm:pt>
    <dgm:pt modelId="{BF57E2FD-9CF6-419C-9EC8-861F45F69DBD}" type="pres">
      <dgm:prSet presAssocID="{54BF76C2-12D5-49CC-8FE3-4FD61A8F20A5}" presName="parentText" presStyleLbl="node1" presStyleIdx="0" presStyleCnt="4" custLinFactNeighborX="-1034" custLinFactNeighborY="38893">
        <dgm:presLayoutVars>
          <dgm:chMax val="0"/>
          <dgm:bulletEnabled val="1"/>
        </dgm:presLayoutVars>
      </dgm:prSet>
      <dgm:spPr/>
    </dgm:pt>
    <dgm:pt modelId="{91FBE2D5-72F3-46F2-BF49-DECC66CA94C0}" type="pres">
      <dgm:prSet presAssocID="{128FC060-77AE-41D7-9940-865A698E9BB2}" presName="spacer" presStyleCnt="0"/>
      <dgm:spPr/>
    </dgm:pt>
    <dgm:pt modelId="{D666D74D-679D-441C-916B-89BF03D40EC6}" type="pres">
      <dgm:prSet presAssocID="{3EA810C3-1FF7-49E1-8125-0E69FE39D29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BC30F72-4DDE-426B-9282-805A906833D8}" type="pres">
      <dgm:prSet presAssocID="{8CEE5050-6B13-4792-8B6D-3BC19A9D4C42}" presName="spacer" presStyleCnt="0"/>
      <dgm:spPr/>
    </dgm:pt>
    <dgm:pt modelId="{87DC6D10-C435-4F9A-8957-2F7929BB1504}" type="pres">
      <dgm:prSet presAssocID="{DBFE0B3E-0BCC-43BB-8FC6-48E7CC46F563}" presName="parentText" presStyleLbl="node1" presStyleIdx="2" presStyleCnt="4" custLinFactY="9617" custLinFactNeighborX="-1034" custLinFactNeighborY="100000">
        <dgm:presLayoutVars>
          <dgm:chMax val="0"/>
          <dgm:bulletEnabled val="1"/>
        </dgm:presLayoutVars>
      </dgm:prSet>
      <dgm:spPr/>
    </dgm:pt>
    <dgm:pt modelId="{0D0724B5-52CD-462A-8B60-1D60E6B77234}" type="pres">
      <dgm:prSet presAssocID="{455483C0-98E5-4254-9D3E-E5E285D43513}" presName="spacer" presStyleCnt="0"/>
      <dgm:spPr/>
    </dgm:pt>
    <dgm:pt modelId="{5C261363-44D4-468A-A8C0-2B4BF938E69E}" type="pres">
      <dgm:prSet presAssocID="{88E66AA0-C960-4224-9869-B7D02CF9305D}" presName="parentText" presStyleLbl="node1" presStyleIdx="3" presStyleCnt="4" custLinFactY="38485" custLinFactNeighborX="-1034" custLinFactNeighborY="100000">
        <dgm:presLayoutVars>
          <dgm:chMax val="0"/>
          <dgm:bulletEnabled val="1"/>
        </dgm:presLayoutVars>
      </dgm:prSet>
      <dgm:spPr/>
    </dgm:pt>
  </dgm:ptLst>
  <dgm:cxnLst>
    <dgm:cxn modelId="{7E8B8802-365C-46A2-B912-1C10E54D635F}" srcId="{1B987E76-1401-49B0-A7F8-BABE506A1989}" destId="{54BF76C2-12D5-49CC-8FE3-4FD61A8F20A5}" srcOrd="0" destOrd="0" parTransId="{A3A9853E-04B6-4A24-9D3C-FFB62F0A92DB}" sibTransId="{128FC060-77AE-41D7-9940-865A698E9BB2}"/>
    <dgm:cxn modelId="{B6B31811-6A07-40D6-8195-C6C709468ABB}" type="presOf" srcId="{1B987E76-1401-49B0-A7F8-BABE506A1989}" destId="{61FDF8E7-31F4-4CC8-805C-DC002D5DBFA4}" srcOrd="0" destOrd="0" presId="urn:microsoft.com/office/officeart/2005/8/layout/vList2"/>
    <dgm:cxn modelId="{8A00F611-2A9C-4DBC-933C-80424EF4308C}" srcId="{1B987E76-1401-49B0-A7F8-BABE506A1989}" destId="{88E66AA0-C960-4224-9869-B7D02CF9305D}" srcOrd="3" destOrd="0" parTransId="{A884331E-59F7-4398-A56E-916FBB55A399}" sibTransId="{794D0391-7882-4B25-AEA5-45A75A80BCCD}"/>
    <dgm:cxn modelId="{608F941E-4CA9-46E0-8944-D2F082E93CC6}" type="presOf" srcId="{88E66AA0-C960-4224-9869-B7D02CF9305D}" destId="{5C261363-44D4-468A-A8C0-2B4BF938E69E}" srcOrd="0" destOrd="0" presId="urn:microsoft.com/office/officeart/2005/8/layout/vList2"/>
    <dgm:cxn modelId="{D6A5141F-C478-42E3-80FB-45CA64D66AC0}" type="presOf" srcId="{DBFE0B3E-0BCC-43BB-8FC6-48E7CC46F563}" destId="{87DC6D10-C435-4F9A-8957-2F7929BB1504}" srcOrd="0" destOrd="0" presId="urn:microsoft.com/office/officeart/2005/8/layout/vList2"/>
    <dgm:cxn modelId="{AB83ED48-3E50-46D6-8645-A7D37138C587}" type="presOf" srcId="{54BF76C2-12D5-49CC-8FE3-4FD61A8F20A5}" destId="{BF57E2FD-9CF6-419C-9EC8-861F45F69DBD}" srcOrd="0" destOrd="0" presId="urn:microsoft.com/office/officeart/2005/8/layout/vList2"/>
    <dgm:cxn modelId="{A6E33F59-43E9-4AB9-9313-7B3BEB1081BB}" type="presOf" srcId="{3EA810C3-1FF7-49E1-8125-0E69FE39D297}" destId="{D666D74D-679D-441C-916B-89BF03D40EC6}" srcOrd="0" destOrd="0" presId="urn:microsoft.com/office/officeart/2005/8/layout/vList2"/>
    <dgm:cxn modelId="{CA6615C2-7866-4DE2-B7A2-425C4B838CB1}" srcId="{1B987E76-1401-49B0-A7F8-BABE506A1989}" destId="{DBFE0B3E-0BCC-43BB-8FC6-48E7CC46F563}" srcOrd="2" destOrd="0" parTransId="{F7512DD3-CB86-46AC-9CD5-9CFB2CE1C5F0}" sibTransId="{455483C0-98E5-4254-9D3E-E5E285D43513}"/>
    <dgm:cxn modelId="{E42BC7D1-7888-411D-817B-A88D0D51B218}" srcId="{1B987E76-1401-49B0-A7F8-BABE506A1989}" destId="{3EA810C3-1FF7-49E1-8125-0E69FE39D297}" srcOrd="1" destOrd="0" parTransId="{2EC1E728-401F-4BB2-89F0-B84761F65BAD}" sibTransId="{8CEE5050-6B13-4792-8B6D-3BC19A9D4C42}"/>
    <dgm:cxn modelId="{84779A04-DB08-43FA-A0AD-3C3E82AF71A4}" type="presParOf" srcId="{61FDF8E7-31F4-4CC8-805C-DC002D5DBFA4}" destId="{BF57E2FD-9CF6-419C-9EC8-861F45F69DBD}" srcOrd="0" destOrd="0" presId="urn:microsoft.com/office/officeart/2005/8/layout/vList2"/>
    <dgm:cxn modelId="{6E4BF360-D08F-49F8-8D0B-AAA7633A779C}" type="presParOf" srcId="{61FDF8E7-31F4-4CC8-805C-DC002D5DBFA4}" destId="{91FBE2D5-72F3-46F2-BF49-DECC66CA94C0}" srcOrd="1" destOrd="0" presId="urn:microsoft.com/office/officeart/2005/8/layout/vList2"/>
    <dgm:cxn modelId="{6CFC8F1D-3456-48B6-B468-F297EDAFC9E7}" type="presParOf" srcId="{61FDF8E7-31F4-4CC8-805C-DC002D5DBFA4}" destId="{D666D74D-679D-441C-916B-89BF03D40EC6}" srcOrd="2" destOrd="0" presId="urn:microsoft.com/office/officeart/2005/8/layout/vList2"/>
    <dgm:cxn modelId="{706E36EB-E0CC-46D9-8FBF-4E84853AE69A}" type="presParOf" srcId="{61FDF8E7-31F4-4CC8-805C-DC002D5DBFA4}" destId="{7BC30F72-4DDE-426B-9282-805A906833D8}" srcOrd="3" destOrd="0" presId="urn:microsoft.com/office/officeart/2005/8/layout/vList2"/>
    <dgm:cxn modelId="{736007A0-DFD4-4AC1-9891-09F51332DE75}" type="presParOf" srcId="{61FDF8E7-31F4-4CC8-805C-DC002D5DBFA4}" destId="{87DC6D10-C435-4F9A-8957-2F7929BB1504}" srcOrd="4" destOrd="0" presId="urn:microsoft.com/office/officeart/2005/8/layout/vList2"/>
    <dgm:cxn modelId="{2D61E382-242E-4AC6-B2D3-7EAFDAFBEB1D}" type="presParOf" srcId="{61FDF8E7-31F4-4CC8-805C-DC002D5DBFA4}" destId="{0D0724B5-52CD-462A-8B60-1D60E6B77234}" srcOrd="5" destOrd="0" presId="urn:microsoft.com/office/officeart/2005/8/layout/vList2"/>
    <dgm:cxn modelId="{4B8B9665-1ECC-41DF-B064-E32742712B20}" type="presParOf" srcId="{61FDF8E7-31F4-4CC8-805C-DC002D5DBFA4}" destId="{5C261363-44D4-468A-A8C0-2B4BF938E69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C04A36-407F-4DFE-BC06-CADD8F9E1B5C}">
      <dsp:nvSpPr>
        <dsp:cNvPr id="0" name=""/>
        <dsp:cNvSpPr/>
      </dsp:nvSpPr>
      <dsp:spPr>
        <a:xfrm>
          <a:off x="0" y="14543"/>
          <a:ext cx="6263640" cy="5475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2 </a:t>
          </a:r>
          <a:r>
            <a:rPr lang="en-US" sz="2600" kern="1200" dirty="0" err="1"/>
            <a:t>träningar</a:t>
          </a:r>
          <a:r>
            <a:rPr lang="en-US" sz="2600" kern="1200" dirty="0"/>
            <a:t> i </a:t>
          </a:r>
          <a:r>
            <a:rPr lang="en-US" sz="2600" kern="1200" dirty="0" err="1"/>
            <a:t>veckan</a:t>
          </a:r>
          <a:r>
            <a:rPr lang="en-US" sz="2600" kern="1200" dirty="0"/>
            <a:t>  under </a:t>
          </a:r>
          <a:r>
            <a:rPr lang="en-US" sz="2600" kern="1200" dirty="0" err="1"/>
            <a:t>säsongen</a:t>
          </a:r>
          <a:r>
            <a:rPr lang="en-US" sz="2600" kern="1200" dirty="0"/>
            <a:t>. </a:t>
          </a:r>
          <a:r>
            <a:rPr lang="en-US" sz="2600" kern="1200" dirty="0" err="1"/>
            <a:t>Kallelse</a:t>
          </a:r>
          <a:r>
            <a:rPr lang="en-US" sz="2600" kern="1200" dirty="0"/>
            <a:t> till </a:t>
          </a:r>
          <a:r>
            <a:rPr lang="en-US" sz="2600" kern="1200" dirty="0" err="1"/>
            <a:t>varje</a:t>
          </a:r>
          <a:r>
            <a:rPr lang="en-US" sz="2600" kern="1200" dirty="0"/>
            <a:t> </a:t>
          </a:r>
          <a:r>
            <a:rPr lang="en-US" sz="2600" kern="1200" dirty="0" err="1"/>
            <a:t>träning</a:t>
          </a:r>
          <a:r>
            <a:rPr lang="en-US" sz="2600" kern="1200" dirty="0"/>
            <a:t>. Svar 45-60 min </a:t>
          </a:r>
          <a:r>
            <a:rPr lang="en-US" sz="2600" kern="1200" dirty="0" err="1"/>
            <a:t>innan</a:t>
          </a:r>
          <a:r>
            <a:rPr lang="en-US" sz="2600" kern="1200" dirty="0"/>
            <a:t> </a:t>
          </a:r>
          <a:r>
            <a:rPr lang="en-US" sz="2600" kern="1200" dirty="0" err="1"/>
            <a:t>träning</a:t>
          </a:r>
          <a:r>
            <a:rPr lang="en-US" sz="2600" kern="1200" dirty="0"/>
            <a:t>, </a:t>
          </a:r>
          <a:r>
            <a:rPr lang="en-US" sz="2600" kern="1200" dirty="0" err="1"/>
            <a:t>efter</a:t>
          </a:r>
          <a:r>
            <a:rPr lang="en-US" sz="2600" kern="1200" dirty="0"/>
            <a:t> </a:t>
          </a:r>
          <a:r>
            <a:rPr lang="en-US" sz="2600" kern="1200" dirty="0" err="1"/>
            <a:t>denna</a:t>
          </a:r>
          <a:r>
            <a:rPr lang="en-US" sz="2600" kern="1200" dirty="0"/>
            <a:t> </a:t>
          </a:r>
          <a:r>
            <a:rPr lang="en-US" sz="2600" kern="1200" dirty="0" err="1"/>
            <a:t>tiden</a:t>
          </a:r>
          <a:r>
            <a:rPr lang="en-US" sz="2600" kern="1200" dirty="0"/>
            <a:t> </a:t>
          </a:r>
          <a:r>
            <a:rPr lang="en-US" sz="2600" kern="1200" dirty="0" err="1"/>
            <a:t>skickar</a:t>
          </a:r>
          <a:r>
            <a:rPr lang="en-US" sz="2600" kern="1200" dirty="0"/>
            <a:t> man </a:t>
          </a:r>
          <a:r>
            <a:rPr lang="en-US" sz="2600" kern="1200" dirty="0" err="1"/>
            <a:t>meddelande</a:t>
          </a:r>
          <a:r>
            <a:rPr lang="en-US" sz="2600" kern="1200" dirty="0"/>
            <a:t>. På </a:t>
          </a:r>
          <a:r>
            <a:rPr lang="en-US" sz="2600" kern="1200" dirty="0" err="1"/>
            <a:t>en</a:t>
          </a:r>
          <a:r>
            <a:rPr lang="en-US" sz="2600" kern="1200" dirty="0"/>
            <a:t> </a:t>
          </a:r>
          <a:r>
            <a:rPr lang="en-US" sz="2600" kern="1200" dirty="0" err="1"/>
            <a:t>träning</a:t>
          </a:r>
          <a:r>
            <a:rPr lang="en-US" sz="2600" kern="1200" dirty="0"/>
            <a:t> in </a:t>
          </a:r>
          <a:r>
            <a:rPr lang="en-US" sz="2600" kern="1200" dirty="0" err="1"/>
            <a:t>veckan</a:t>
          </a:r>
          <a:r>
            <a:rPr lang="en-US" sz="2600" kern="1200" dirty="0"/>
            <a:t> </a:t>
          </a:r>
          <a:r>
            <a:rPr lang="en-US" sz="2600" kern="1200" dirty="0" err="1"/>
            <a:t>kommer</a:t>
          </a:r>
          <a:r>
            <a:rPr lang="en-US" sz="2600" kern="1200" dirty="0"/>
            <a:t> vi </a:t>
          </a:r>
          <a:r>
            <a:rPr lang="en-US" sz="2600" kern="1200" dirty="0" err="1"/>
            <a:t>behöva</a:t>
          </a:r>
          <a:r>
            <a:rPr lang="en-US" sz="2600" kern="1200" dirty="0"/>
            <a:t> </a:t>
          </a:r>
          <a:r>
            <a:rPr lang="en-US" sz="2600" kern="1200" dirty="0" err="1"/>
            <a:t>plocka</a:t>
          </a:r>
          <a:r>
            <a:rPr lang="en-US" sz="2600" kern="1200" dirty="0"/>
            <a:t> </a:t>
          </a:r>
          <a:r>
            <a:rPr lang="en-US" sz="2600" kern="1200" dirty="0" err="1"/>
            <a:t>ned</a:t>
          </a:r>
          <a:r>
            <a:rPr lang="en-US" sz="2600" kern="1200" dirty="0"/>
            <a:t> </a:t>
          </a:r>
          <a:r>
            <a:rPr lang="en-US" sz="2600" kern="1200" dirty="0" err="1"/>
            <a:t>sarg</a:t>
          </a:r>
          <a:r>
            <a:rPr lang="en-US" sz="2600" kern="1200" dirty="0"/>
            <a:t>, </a:t>
          </a:r>
          <a:r>
            <a:rPr lang="en-US" sz="2600" kern="1200" dirty="0" err="1"/>
            <a:t>där</a:t>
          </a:r>
          <a:r>
            <a:rPr lang="en-US" sz="2600" kern="1200" dirty="0"/>
            <a:t> alla </a:t>
          </a:r>
          <a:r>
            <a:rPr lang="en-US" sz="2600" kern="1200" dirty="0" err="1"/>
            <a:t>hjälps</a:t>
          </a:r>
          <a:r>
            <a:rPr lang="en-US" sz="2600" kern="1200" dirty="0"/>
            <a:t> </a:t>
          </a:r>
          <a:r>
            <a:rPr lang="en-US" sz="2600" kern="1200" dirty="0" err="1"/>
            <a:t>åt</a:t>
          </a:r>
          <a:r>
            <a:rPr lang="en-US" sz="2600" kern="1200" dirty="0"/>
            <a:t>. </a:t>
          </a:r>
          <a:r>
            <a:rPr lang="en-US" sz="2600" kern="1200" dirty="0" err="1"/>
            <a:t>Samlingstid</a:t>
          </a:r>
          <a:r>
            <a:rPr lang="en-US" sz="2600" kern="1200" dirty="0"/>
            <a:t> till </a:t>
          </a:r>
          <a:r>
            <a:rPr lang="en-US" sz="2600" kern="1200" dirty="0" err="1"/>
            <a:t>träning</a:t>
          </a:r>
          <a:r>
            <a:rPr lang="en-US" sz="2600" kern="1200" dirty="0"/>
            <a:t> </a:t>
          </a:r>
          <a:r>
            <a:rPr lang="en-US" sz="2600" kern="1200" dirty="0" err="1"/>
            <a:t>betyder</a:t>
          </a:r>
          <a:r>
            <a:rPr lang="en-US" sz="2600" kern="1200" dirty="0"/>
            <a:t> </a:t>
          </a:r>
          <a:r>
            <a:rPr lang="en-US" sz="2600" kern="1200" dirty="0" err="1"/>
            <a:t>att</a:t>
          </a:r>
          <a:r>
            <a:rPr lang="en-US" sz="2600" kern="1200" dirty="0"/>
            <a:t> man </a:t>
          </a:r>
          <a:r>
            <a:rPr lang="en-US" sz="2600" kern="1200" dirty="0" err="1"/>
            <a:t>är</a:t>
          </a:r>
          <a:r>
            <a:rPr lang="en-US" sz="2600" kern="1200" dirty="0"/>
            <a:t> på plats I </a:t>
          </a:r>
          <a:r>
            <a:rPr lang="en-US" sz="2600" kern="1200" dirty="0" err="1"/>
            <a:t>omklädningrum</a:t>
          </a:r>
          <a:r>
            <a:rPr lang="en-US" sz="2600" kern="1200" dirty="0"/>
            <a:t>, redo </a:t>
          </a:r>
          <a:r>
            <a:rPr lang="en-US" sz="2600" kern="1200" dirty="0" err="1"/>
            <a:t>att</a:t>
          </a:r>
          <a:r>
            <a:rPr lang="en-US" sz="2600" kern="1200" dirty="0"/>
            <a:t> ta in information om </a:t>
          </a:r>
          <a:r>
            <a:rPr lang="en-US" sz="2600" kern="1200" dirty="0" err="1"/>
            <a:t>träning</a:t>
          </a:r>
          <a:r>
            <a:rPr lang="en-US" sz="2600" kern="1200" dirty="0"/>
            <a:t> och redo </a:t>
          </a:r>
          <a:r>
            <a:rPr lang="en-US" sz="2600" kern="1200" dirty="0" err="1"/>
            <a:t>att</a:t>
          </a:r>
          <a:r>
            <a:rPr lang="en-US" sz="2600" kern="1200" dirty="0"/>
            <a:t> </a:t>
          </a:r>
          <a:r>
            <a:rPr lang="en-US" sz="2600" kern="1200" dirty="0" err="1"/>
            <a:t>börja</a:t>
          </a:r>
          <a:r>
            <a:rPr lang="en-US" sz="2600" kern="1200" dirty="0"/>
            <a:t> </a:t>
          </a:r>
          <a:r>
            <a:rPr lang="en-US" sz="2600" kern="1200" dirty="0" err="1"/>
            <a:t>träna</a:t>
          </a:r>
          <a:r>
            <a:rPr lang="en-US" sz="2600" kern="1200" dirty="0"/>
            <a:t>.</a:t>
          </a: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 dirty="0"/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 dirty="0"/>
        </a:p>
      </dsp:txBody>
      <dsp:txXfrm>
        <a:off x="267297" y="281840"/>
        <a:ext cx="5729046" cy="49410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C04A36-407F-4DFE-BC06-CADD8F9E1B5C}">
      <dsp:nvSpPr>
        <dsp:cNvPr id="0" name=""/>
        <dsp:cNvSpPr/>
      </dsp:nvSpPr>
      <dsp:spPr>
        <a:xfrm>
          <a:off x="0" y="0"/>
          <a:ext cx="6263640" cy="26254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/>
            <a:t>Kallelse</a:t>
          </a:r>
          <a:r>
            <a:rPr lang="en-US" sz="3400" kern="1200" dirty="0"/>
            <a:t> till match via laget.se</a:t>
          </a:r>
        </a:p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Vi </a:t>
          </a:r>
          <a:r>
            <a:rPr lang="en-US" sz="3400" kern="1200" dirty="0" err="1"/>
            <a:t>önskar</a:t>
          </a:r>
          <a:r>
            <a:rPr lang="en-US" sz="3400" kern="1200" dirty="0"/>
            <a:t> </a:t>
          </a:r>
          <a:r>
            <a:rPr lang="en-US" sz="3400" kern="1200" dirty="0" err="1"/>
            <a:t>att</a:t>
          </a:r>
          <a:r>
            <a:rPr lang="en-US" sz="3400" kern="1200" dirty="0"/>
            <a:t> alla </a:t>
          </a:r>
          <a:r>
            <a:rPr lang="en-US" sz="3400" kern="1200" dirty="0" err="1"/>
            <a:t>duschar</a:t>
          </a:r>
          <a:r>
            <a:rPr lang="en-US" sz="3400" kern="1200" dirty="0"/>
            <a:t> </a:t>
          </a:r>
          <a:r>
            <a:rPr lang="en-US" sz="3400" kern="1200" dirty="0" err="1"/>
            <a:t>efter</a:t>
          </a:r>
          <a:r>
            <a:rPr lang="en-US" sz="3400" kern="1200" dirty="0"/>
            <a:t> match, </a:t>
          </a:r>
          <a:r>
            <a:rPr lang="en-US" sz="3400" kern="1200" dirty="0" err="1"/>
            <a:t>detta</a:t>
          </a:r>
          <a:r>
            <a:rPr lang="en-US" sz="3400" kern="1200" dirty="0"/>
            <a:t> </a:t>
          </a:r>
          <a:r>
            <a:rPr lang="en-US" sz="3400" kern="1200" dirty="0" err="1"/>
            <a:t>är</a:t>
          </a:r>
          <a:r>
            <a:rPr lang="en-US" sz="3400" kern="1200" dirty="0"/>
            <a:t> </a:t>
          </a:r>
          <a:r>
            <a:rPr lang="en-US" sz="3400" kern="1200" dirty="0" err="1"/>
            <a:t>en</a:t>
          </a:r>
          <a:r>
            <a:rPr lang="en-US" sz="3400" kern="1200" dirty="0"/>
            <a:t> del av </a:t>
          </a:r>
          <a:r>
            <a:rPr lang="en-US" sz="3400" kern="1200" dirty="0" err="1"/>
            <a:t>lagsammanhållningen</a:t>
          </a:r>
          <a:endParaRPr lang="en-US" sz="3400" kern="1200" dirty="0"/>
        </a:p>
      </dsp:txBody>
      <dsp:txXfrm>
        <a:off x="128165" y="128165"/>
        <a:ext cx="6007310" cy="2369150"/>
      </dsp:txXfrm>
    </dsp:sp>
    <dsp:sp modelId="{2439B9CB-5C16-4A60-9840-1E31255C2219}">
      <dsp:nvSpPr>
        <dsp:cNvPr id="0" name=""/>
        <dsp:cNvSpPr/>
      </dsp:nvSpPr>
      <dsp:spPr>
        <a:xfrm>
          <a:off x="0" y="2801303"/>
          <a:ext cx="6263640" cy="262548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2 lag i </a:t>
          </a:r>
          <a:r>
            <a:rPr lang="en-US" sz="3400" kern="1200" dirty="0" err="1"/>
            <a:t>seriespel</a:t>
          </a:r>
          <a:r>
            <a:rPr lang="en-US" sz="3400" kern="1200" dirty="0"/>
            <a:t>, plus matcher med DJ18. </a:t>
          </a:r>
          <a:r>
            <a:rPr lang="en-US" sz="3400" kern="1200" dirty="0" err="1"/>
            <a:t>Här</a:t>
          </a:r>
          <a:r>
            <a:rPr lang="en-US" sz="3400" kern="1200" dirty="0"/>
            <a:t> </a:t>
          </a:r>
          <a:r>
            <a:rPr lang="en-US" sz="3400" kern="1200" dirty="0" err="1"/>
            <a:t>handlar</a:t>
          </a:r>
          <a:r>
            <a:rPr lang="en-US" sz="3400" kern="1200" dirty="0"/>
            <a:t> det om </a:t>
          </a:r>
          <a:r>
            <a:rPr lang="en-US" sz="3400" kern="1200" dirty="0" err="1"/>
            <a:t>vilja</a:t>
          </a:r>
          <a:r>
            <a:rPr lang="en-US" sz="3400" kern="1200" dirty="0"/>
            <a:t> och </a:t>
          </a:r>
          <a:r>
            <a:rPr lang="en-US" sz="3400" kern="1200" dirty="0" err="1"/>
            <a:t>förmåga</a:t>
          </a:r>
          <a:r>
            <a:rPr lang="en-US" sz="3400" kern="1200" dirty="0"/>
            <a:t> </a:t>
          </a:r>
          <a:r>
            <a:rPr lang="en-US" sz="3400" kern="1200" dirty="0" err="1"/>
            <a:t>vilka</a:t>
          </a:r>
          <a:r>
            <a:rPr lang="en-US" sz="3400" kern="1200" dirty="0"/>
            <a:t> </a:t>
          </a:r>
          <a:r>
            <a:rPr lang="en-US" sz="3400" kern="1200" dirty="0" err="1"/>
            <a:t>som</a:t>
          </a:r>
          <a:r>
            <a:rPr lang="en-US" sz="3400" kern="1200" dirty="0"/>
            <a:t> ska </a:t>
          </a:r>
          <a:r>
            <a:rPr lang="en-US" sz="3400" kern="1200" dirty="0" err="1"/>
            <a:t>spela</a:t>
          </a:r>
          <a:endParaRPr lang="en-US" sz="3400" kern="1200" dirty="0"/>
        </a:p>
      </dsp:txBody>
      <dsp:txXfrm>
        <a:off x="128165" y="2929468"/>
        <a:ext cx="6007310" cy="23691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57E2FD-9CF6-419C-9EC8-861F45F69DBD}">
      <dsp:nvSpPr>
        <dsp:cNvPr id="0" name=""/>
        <dsp:cNvSpPr/>
      </dsp:nvSpPr>
      <dsp:spPr>
        <a:xfrm>
          <a:off x="0" y="375736"/>
          <a:ext cx="6263640" cy="114830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 </a:t>
          </a:r>
          <a:r>
            <a:rPr lang="en-US" sz="2500" kern="1200" dirty="0" err="1"/>
            <a:t>Lagkassa</a:t>
          </a:r>
          <a:endParaRPr lang="en-US" sz="2500" kern="1200" dirty="0"/>
        </a:p>
      </dsp:txBody>
      <dsp:txXfrm>
        <a:off x="56056" y="431792"/>
        <a:ext cx="6151528" cy="1036193"/>
      </dsp:txXfrm>
    </dsp:sp>
    <dsp:sp modelId="{D666D74D-679D-441C-916B-89BF03D40EC6}">
      <dsp:nvSpPr>
        <dsp:cNvPr id="0" name=""/>
        <dsp:cNvSpPr/>
      </dsp:nvSpPr>
      <dsp:spPr>
        <a:xfrm>
          <a:off x="0" y="1568038"/>
          <a:ext cx="6263640" cy="1148305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Avgift</a:t>
          </a:r>
          <a:r>
            <a:rPr lang="en-US" sz="2500" kern="1200" dirty="0"/>
            <a:t> för F1213, 1500 kr. Med reservation för </a:t>
          </a:r>
          <a:r>
            <a:rPr lang="en-US" sz="2500" kern="1200" dirty="0" err="1"/>
            <a:t>syskonrabatter</a:t>
          </a:r>
          <a:r>
            <a:rPr lang="en-US" sz="2500" kern="1200" dirty="0"/>
            <a:t>. </a:t>
          </a:r>
          <a:r>
            <a:rPr lang="en-US" sz="2500" kern="1200" dirty="0" err="1"/>
            <a:t>Faktureras</a:t>
          </a:r>
          <a:r>
            <a:rPr lang="en-US" sz="2500" kern="1200" dirty="0"/>
            <a:t> via laget.se</a:t>
          </a:r>
        </a:p>
      </dsp:txBody>
      <dsp:txXfrm>
        <a:off x="56056" y="1624094"/>
        <a:ext cx="6151528" cy="1036193"/>
      </dsp:txXfrm>
    </dsp:sp>
    <dsp:sp modelId="{87DC6D10-C435-4F9A-8957-2F7929BB1504}">
      <dsp:nvSpPr>
        <dsp:cNvPr id="0" name=""/>
        <dsp:cNvSpPr/>
      </dsp:nvSpPr>
      <dsp:spPr>
        <a:xfrm>
          <a:off x="0" y="2970776"/>
          <a:ext cx="6263640" cy="1148305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Vill </a:t>
          </a:r>
          <a:r>
            <a:rPr lang="en-US" sz="2500" kern="1200" dirty="0" err="1"/>
            <a:t>betona</a:t>
          </a:r>
          <a:r>
            <a:rPr lang="en-US" sz="2500" kern="1200" dirty="0"/>
            <a:t> </a:t>
          </a:r>
          <a:r>
            <a:rPr lang="en-US" sz="2500" kern="1200" dirty="0" err="1"/>
            <a:t>att</a:t>
          </a:r>
          <a:r>
            <a:rPr lang="en-US" sz="2500" kern="1200" dirty="0"/>
            <a:t> all </a:t>
          </a:r>
          <a:r>
            <a:rPr lang="en-US" sz="2500" kern="1200" dirty="0" err="1"/>
            <a:t>intäkt</a:t>
          </a:r>
          <a:r>
            <a:rPr lang="en-US" sz="2500" kern="1200" dirty="0"/>
            <a:t> på </a:t>
          </a:r>
          <a:r>
            <a:rPr lang="en-US" sz="2500" kern="1200" dirty="0" err="1"/>
            <a:t>försäljning</a:t>
          </a:r>
          <a:r>
            <a:rPr lang="en-US" sz="2500" kern="1200" dirty="0"/>
            <a:t>  </a:t>
          </a:r>
          <a:r>
            <a:rPr lang="en-US" sz="2500" kern="1200" dirty="0" err="1"/>
            <a:t>fördelas</a:t>
          </a:r>
          <a:r>
            <a:rPr lang="en-US" sz="2500" kern="1200" dirty="0"/>
            <a:t> </a:t>
          </a:r>
          <a:r>
            <a:rPr lang="en-US" sz="2500" kern="1200" dirty="0" err="1"/>
            <a:t>mellan</a:t>
          </a:r>
          <a:r>
            <a:rPr lang="en-US" sz="2500" kern="1200" dirty="0"/>
            <a:t> </a:t>
          </a:r>
          <a:r>
            <a:rPr lang="en-US" sz="2500" kern="1200" dirty="0" err="1"/>
            <a:t>förening</a:t>
          </a:r>
          <a:r>
            <a:rPr lang="en-US" sz="2500" kern="1200" dirty="0"/>
            <a:t> och lag 50/50</a:t>
          </a:r>
        </a:p>
      </dsp:txBody>
      <dsp:txXfrm>
        <a:off x="56056" y="3026832"/>
        <a:ext cx="6151528" cy="1036193"/>
      </dsp:txXfrm>
    </dsp:sp>
    <dsp:sp modelId="{5C261363-44D4-468A-A8C0-2B4BF938E69E}">
      <dsp:nvSpPr>
        <dsp:cNvPr id="0" name=""/>
        <dsp:cNvSpPr/>
      </dsp:nvSpPr>
      <dsp:spPr>
        <a:xfrm>
          <a:off x="0" y="4356382"/>
          <a:ext cx="6263640" cy="114830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500" kern="1200" dirty="0"/>
            <a:t>Föreningen tittar på att införa digital lagkassa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2500" kern="1200" dirty="0"/>
        </a:p>
      </dsp:txBody>
      <dsp:txXfrm>
        <a:off x="56056" y="4412438"/>
        <a:ext cx="6151528" cy="10361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CE709-84B9-47A8-A744-3946CFEEEA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6AA62-2D72-4384-BCF5-5CE03314A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7B468-D7CB-4303-AB8A-73DEA993F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A04D-7C5D-41CE-A0BF-B0AA61A35375}" type="datetimeFigureOut">
              <a:rPr lang="sv-SE" smtClean="0"/>
              <a:t>2026-09-07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A39BC-E3CA-49C0-88F4-C058F96D0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46838-076A-4CC7-9883-940DB05B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13417-0CEA-4472-932D-570D85F97D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4577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FDA92-FAE9-4464-8568-0A656BE3C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CC96A-629A-427C-9105-E9AB91F03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CFF5C4-D07A-4C54-B08F-8E0702EEA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A04D-7C5D-41CE-A0BF-B0AA61A35375}" type="datetimeFigureOut">
              <a:rPr lang="sv-SE" smtClean="0"/>
              <a:t>2026-09-07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0DE07-5A61-4298-B632-5093A4B5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E7C07-A9AC-4825-BA0C-72D5F18B9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13417-0CEA-4472-932D-570D85F97D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49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4767D-5D21-4001-8AEA-C8B3EA3A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47778-6A41-45F4-AB98-021C35909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63602-140C-44F5-AC37-98645E343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A04D-7C5D-41CE-A0BF-B0AA61A35375}" type="datetimeFigureOut">
              <a:rPr lang="sv-SE" smtClean="0"/>
              <a:t>2026-09-07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A2701-FBD9-42FB-B401-FE8A96F7E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FD2A4-15FF-4FF1-830F-15671F5E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13417-0CEA-4472-932D-570D85F97D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4729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3C9EC-EEE0-4A39-801C-CD87987E1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C99D7-BE94-459E-B552-C17D31097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27B601-02A6-49C0-8864-0A6E352CF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716DF-4E5A-4D7A-B6C2-3C5D612E0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A04D-7C5D-41CE-A0BF-B0AA61A35375}" type="datetimeFigureOut">
              <a:rPr lang="sv-SE" smtClean="0"/>
              <a:t>2026-09-07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CA217D-B6A5-48CE-B9DA-49A691D21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618CAD-1797-49A7-B178-436B3397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13417-0CEA-4472-932D-570D85F97D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274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F6ED1-91B4-493F-AA79-A43F8B653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78F1E0-EBB0-46C6-9A4C-99BFC9742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860132-8044-401A-A4ED-30530D32D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9DCE73-4B7A-4365-BC8F-01B9509A85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88A965-8FD9-46B1-AD7A-20330ED564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AA8B31-FFFF-409E-8A5C-9B1518EB7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A04D-7C5D-41CE-A0BF-B0AA61A35375}" type="datetimeFigureOut">
              <a:rPr lang="sv-SE" smtClean="0"/>
              <a:t>2026-09-07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967E3D-E17F-46D9-B2D1-7DD7D2B8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C7D37E-627B-4D7A-8FBC-70A8A8DD4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13417-0CEA-4472-932D-570D85F97D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547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AAE22-683A-4AEA-979A-D2EE9159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CEC58A-6C3F-47C5-BC62-80C2B5B06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A04D-7C5D-41CE-A0BF-B0AA61A35375}" type="datetimeFigureOut">
              <a:rPr lang="sv-SE" smtClean="0"/>
              <a:t>2026-09-07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CD5CD2-15C6-446B-B844-12A8B1B56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CB4916-5085-417D-BE67-BBE2CF5C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13417-0CEA-4472-932D-570D85F97D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0555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20880B-A0D8-440A-B9F5-C20D66741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A04D-7C5D-41CE-A0BF-B0AA61A35375}" type="datetimeFigureOut">
              <a:rPr lang="sv-SE" smtClean="0"/>
              <a:t>2026-09-07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3154CA-E1E8-4308-825E-8569ABCB9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37CA2-D2F3-4C7D-859B-81C3AAFCA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13417-0CEA-4472-932D-570D85F97D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0330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1C6F8-D526-4A11-982F-7B11E5FD8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F49D9-E07F-4EE2-839E-DF5399618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C5184-8ED4-4238-AAB6-2863F69A5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95A198-043F-4ED6-89D6-EDAD6D0A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A04D-7C5D-41CE-A0BF-B0AA61A35375}" type="datetimeFigureOut">
              <a:rPr lang="sv-SE" smtClean="0"/>
              <a:t>2026-09-07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DABEB-CA60-4D8E-86D7-317390239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754AF-5E68-4831-8BD0-B0E367DA0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13417-0CEA-4472-932D-570D85F97D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104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359F6-04B9-4C8F-A6A6-D86865298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2C1B08-B569-4E8E-BB40-2AAD944EED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4381B-D6F0-4142-AA32-549F62082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E012E-E6D4-49A6-B164-F576895DC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A04D-7C5D-41CE-A0BF-B0AA61A35375}" type="datetimeFigureOut">
              <a:rPr lang="sv-SE" smtClean="0"/>
              <a:t>2026-09-07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CD4EC6-418C-48B0-AB0B-01DE6E3C5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18141-EAE3-4F42-876C-2E63E0CFE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13417-0CEA-4472-932D-570D85F97D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0724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8ECCD-EA26-4F54-A7A8-A65C59F7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270B4B-92A0-4BDE-ADC3-A0801804E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A2764-809B-4602-AF72-4D6250620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A04D-7C5D-41CE-A0BF-B0AA61A35375}" type="datetimeFigureOut">
              <a:rPr lang="sv-SE" smtClean="0"/>
              <a:t>2026-09-07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A0D04-D4C7-4ABF-8853-D9EE8B800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789A5-5074-4805-988A-C88032FCF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13417-0CEA-4472-932D-570D85F97D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4907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A1D4A0-7F07-4234-A2EE-E74EF18B90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11ED01-0D73-4CA1-AF8F-5848782FDE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4F914-FC01-4666-BF4F-2284202C6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A04D-7C5D-41CE-A0BF-B0AA61A35375}" type="datetimeFigureOut">
              <a:rPr lang="sv-SE" smtClean="0"/>
              <a:t>2026-09-07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4F9C4-0445-4467-9CBE-5299BB0CC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8F882-257A-4A2F-BC4E-F114FF851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13417-0CEA-4472-932D-570D85F97D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8512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5D62BB-AE45-4069-AA90-A16EC8F82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94F4A-92A2-4825-ABF3-8BA1C34EA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AADFA-62BF-4AF0-9B8C-47E7FC6C3C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1A04D-7C5D-41CE-A0BF-B0AA61A35375}" type="datetimeFigureOut">
              <a:rPr lang="sv-SE" smtClean="0"/>
              <a:t>2026-09-07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A7A23-CCE6-4CD0-9142-F5F48F5C77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52F7D-6DFB-43CE-82A2-ED5D0063B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13417-0CEA-4472-932D-570D85F97D8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176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6BDCA6B-3C9C-4213-A0D9-30BD5F0B0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8426302" cy="6858000"/>
          </a:xfrm>
          <a:custGeom>
            <a:avLst/>
            <a:gdLst>
              <a:gd name="connsiteX0" fmla="*/ 184095 w 8426302"/>
              <a:gd name="connsiteY0" fmla="*/ 6858000 h 6858000"/>
              <a:gd name="connsiteX1" fmla="*/ 8426302 w 8426302"/>
              <a:gd name="connsiteY1" fmla="*/ 6858000 h 6858000"/>
              <a:gd name="connsiteX2" fmla="*/ 8426302 w 8426302"/>
              <a:gd name="connsiteY2" fmla="*/ 0 h 6858000"/>
              <a:gd name="connsiteX3" fmla="*/ 2743435 w 8426302"/>
              <a:gd name="connsiteY3" fmla="*/ 0 h 6858000"/>
              <a:gd name="connsiteX4" fmla="*/ 2688451 w 8426302"/>
              <a:gd name="connsiteY4" fmla="*/ 37385 h 6858000"/>
              <a:gd name="connsiteX5" fmla="*/ 0 w 8426302"/>
              <a:gd name="connsiteY5" fmla="*/ 5321277 h 6858000"/>
              <a:gd name="connsiteX6" fmla="*/ 116943 w 8426302"/>
              <a:gd name="connsiteY6" fmla="*/ 65584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26302" h="6858000">
                <a:moveTo>
                  <a:pt x="184095" y="6858000"/>
                </a:moveTo>
                <a:lnTo>
                  <a:pt x="8426302" y="6858000"/>
                </a:lnTo>
                <a:lnTo>
                  <a:pt x="8426302" y="0"/>
                </a:lnTo>
                <a:lnTo>
                  <a:pt x="2743435" y="0"/>
                </a:lnTo>
                <a:lnTo>
                  <a:pt x="2688451" y="37385"/>
                </a:lnTo>
                <a:cubicBezTo>
                  <a:pt x="1058888" y="1225893"/>
                  <a:pt x="0" y="3149927"/>
                  <a:pt x="0" y="5321277"/>
                </a:cubicBezTo>
                <a:cubicBezTo>
                  <a:pt x="0" y="5744268"/>
                  <a:pt x="40184" y="6157873"/>
                  <a:pt x="116943" y="6558484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DA12F62-867F-4684-B28B-E085D09DC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8174932" cy="6858000"/>
          </a:xfrm>
          <a:custGeom>
            <a:avLst/>
            <a:gdLst>
              <a:gd name="connsiteX0" fmla="*/ 190266 w 8174932"/>
              <a:gd name="connsiteY0" fmla="*/ 6858000 h 6858000"/>
              <a:gd name="connsiteX1" fmla="*/ 8174932 w 8174932"/>
              <a:gd name="connsiteY1" fmla="*/ 6858000 h 6858000"/>
              <a:gd name="connsiteX2" fmla="*/ 8174932 w 8174932"/>
              <a:gd name="connsiteY2" fmla="*/ 0 h 6858000"/>
              <a:gd name="connsiteX3" fmla="*/ 2944847 w 8174932"/>
              <a:gd name="connsiteY3" fmla="*/ 0 h 6858000"/>
              <a:gd name="connsiteX4" fmla="*/ 2646373 w 8174932"/>
              <a:gd name="connsiteY4" fmla="*/ 196447 h 6858000"/>
              <a:gd name="connsiteX5" fmla="*/ 0 w 8174932"/>
              <a:gd name="connsiteY5" fmla="*/ 5321277 h 6858000"/>
              <a:gd name="connsiteX6" fmla="*/ 112445 w 8174932"/>
              <a:gd name="connsiteY6" fmla="*/ 65108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74932" h="6858000">
                <a:moveTo>
                  <a:pt x="190266" y="6858000"/>
                </a:moveTo>
                <a:lnTo>
                  <a:pt x="8174932" y="6858000"/>
                </a:lnTo>
                <a:lnTo>
                  <a:pt x="8174932" y="0"/>
                </a:lnTo>
                <a:lnTo>
                  <a:pt x="2944847" y="0"/>
                </a:lnTo>
                <a:lnTo>
                  <a:pt x="2646373" y="196447"/>
                </a:lnTo>
                <a:cubicBezTo>
                  <a:pt x="1044779" y="1335395"/>
                  <a:pt x="0" y="3206327"/>
                  <a:pt x="0" y="5321277"/>
                </a:cubicBezTo>
                <a:cubicBezTo>
                  <a:pt x="0" y="5727999"/>
                  <a:pt x="38639" y="6125696"/>
                  <a:pt x="112445" y="6510898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3879A2-983D-4778-AB63-D5FBDEE6D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34110"/>
            <a:ext cx="5936370" cy="3466213"/>
          </a:xfrm>
        </p:spPr>
        <p:txBody>
          <a:bodyPr anchor="b">
            <a:normAutofit/>
          </a:bodyPr>
          <a:lstStyle/>
          <a:p>
            <a:pPr algn="l"/>
            <a:r>
              <a:rPr lang="sv-SE" sz="7200">
                <a:solidFill>
                  <a:srgbClr val="FFFFFF"/>
                </a:solidFill>
              </a:rPr>
              <a:t>Föräldramöte F1213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2025DB-1FDA-4BDB-A2AC-970D3CC6F5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4180354"/>
            <a:ext cx="5649289" cy="1279978"/>
          </a:xfrm>
        </p:spPr>
        <p:txBody>
          <a:bodyPr anchor="t">
            <a:normAutofit/>
          </a:bodyPr>
          <a:lstStyle/>
          <a:p>
            <a:pPr algn="l"/>
            <a:r>
              <a:rPr lang="sv-SE" dirty="0">
                <a:solidFill>
                  <a:srgbClr val="FFFFFF"/>
                </a:solidFill>
              </a:rPr>
              <a:t>Säsongen 26/27</a:t>
            </a:r>
          </a:p>
          <a:p>
            <a:pPr algn="l"/>
            <a:endParaRPr lang="sv-SE" dirty="0">
              <a:solidFill>
                <a:srgbClr val="FFFFFF"/>
              </a:solidFill>
            </a:endParaRPr>
          </a:p>
          <a:p>
            <a:pPr algn="l"/>
            <a:endParaRPr lang="sv-S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8709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A5A26A-F5AB-4996-973E-25DCFB3A8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Laget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86C06-41D9-4F16-A776-5752740B7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sv-SE" dirty="0"/>
              <a:t>Födda 2012 13 st, födda 2013 17 st. </a:t>
            </a:r>
          </a:p>
          <a:p>
            <a:r>
              <a:rPr lang="sv-SE" dirty="0"/>
              <a:t>Transfers IN: </a:t>
            </a:r>
            <a:r>
              <a:rPr lang="sv-SE" dirty="0" err="1"/>
              <a:t>Novalie</a:t>
            </a:r>
            <a:r>
              <a:rPr lang="sv-SE" dirty="0"/>
              <a:t> Hammar (Barnarp)</a:t>
            </a:r>
          </a:p>
          <a:p>
            <a:r>
              <a:rPr lang="sv-SE" dirty="0"/>
              <a:t>Transfers UT: Tuva </a:t>
            </a:r>
            <a:r>
              <a:rPr lang="sv-SE" dirty="0" err="1"/>
              <a:t>Lindoff</a:t>
            </a:r>
            <a:r>
              <a:rPr lang="sv-SE" dirty="0"/>
              <a:t> (slutat</a:t>
            </a:r>
          </a:p>
          <a:p>
            <a:r>
              <a:rPr lang="sv-SE" dirty="0"/>
              <a:t>Ledare. Daniel, Emma, Jonas P, Henrik, Jonas </a:t>
            </a:r>
            <a:r>
              <a:rPr lang="sv-SE" dirty="0" err="1"/>
              <a:t>Kastebo</a:t>
            </a:r>
            <a:endParaRPr lang="sv-SE" dirty="0"/>
          </a:p>
          <a:p>
            <a:r>
              <a:rPr lang="sv-SE" dirty="0"/>
              <a:t>Nytt utbildningskrav från RF kräver att alla ledare i båset har ledarlicens. </a:t>
            </a:r>
          </a:p>
          <a:p>
            <a:r>
              <a:rPr lang="sv-SE" dirty="0"/>
              <a:t>Sms-grupp aktiverad för spelare, t ex skriva vilket omklädningsrum som gäller, eller om det är någon ändring på kort varsel. Samt att tjejerna kan fråga oss något om de behöver</a:t>
            </a:r>
          </a:p>
        </p:txBody>
      </p:sp>
    </p:spTree>
    <p:extLst>
      <p:ext uri="{BB962C8B-B14F-4D97-AF65-F5344CB8AC3E}">
        <p14:creationId xmlns:p14="http://schemas.microsoft.com/office/powerpoint/2010/main" val="823018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ACDAE-15D4-4D4E-9C9B-F637F515F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sv-SE" sz="6000" dirty="0">
                <a:solidFill>
                  <a:schemeClr val="accent5"/>
                </a:solidFill>
              </a:rPr>
              <a:t>Träningar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90650F5F-447D-3B66-F383-30043D6038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4616372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1998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11E2B8-A2AF-EB93-06A6-12FAC9BB4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Upplägg träningar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06A2D52-F6F5-C031-9713-D97A68E5A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/>
              <a:t>Kommer spela mycket, 3 v 3, 4 v 4, 5 v 5. </a:t>
            </a:r>
          </a:p>
          <a:p>
            <a:r>
              <a:rPr lang="sv-SE" dirty="0"/>
              <a:t>Nöta övningar och gå in och förklara syfte och roll för spelaren på övning</a:t>
            </a:r>
          </a:p>
          <a:p>
            <a:r>
              <a:rPr lang="sv-SE" dirty="0"/>
              <a:t>Handlar mycket om att sätta grunder, förstå sina roller på planen</a:t>
            </a:r>
          </a:p>
          <a:p>
            <a:r>
              <a:rPr lang="sv-SE" dirty="0"/>
              <a:t>Sätta ett mer organiserat försvarsspel. </a:t>
            </a:r>
          </a:p>
          <a:p>
            <a:r>
              <a:rPr lang="sv-SE" dirty="0"/>
              <a:t>Se över lämpliga formationer inför match, utmana tjejerna, så de inte blir för låsta i en position.</a:t>
            </a:r>
          </a:p>
          <a:p>
            <a:r>
              <a:rPr lang="sv-SE" dirty="0"/>
              <a:t>Få bättre flyt på träning, för att maximera tiden, och ej bli stillastående.  ( därav genomgång innan träning viktig)</a:t>
            </a:r>
          </a:p>
          <a:p>
            <a:r>
              <a:rPr lang="sv-SE" dirty="0"/>
              <a:t>Ta upp mer känslor med tjejerna T ex Hur man känner sig innan träning/match, vad som händer när man gör ett misstag ?, Vad gör dom stressade ? Hur kan du hjälpa lagkamrater som hamnar i dessa situationer</a:t>
            </a:r>
          </a:p>
          <a:p>
            <a:r>
              <a:rPr lang="sv-SE" dirty="0"/>
              <a:t>Glasögon på gäller på hela träningen !!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31994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6BF0FC-1380-5093-AEA2-6EF148981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8591-3311-2CB4-4812-939127D16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sv-SE" sz="6000" dirty="0">
                <a:solidFill>
                  <a:schemeClr val="accent5"/>
                </a:solidFill>
              </a:rPr>
              <a:t>Matcher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0F2F994C-5DAE-12F8-E22F-E379181217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7956966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2225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97591-998E-47EA-A7DD-80A9A0DC1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Föräldrars medverkan under match och kring laget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F6743-B31C-450E-B9DE-37B5C57C2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sv-SE" dirty="0"/>
              <a:t>Sekretariat ( Schema för hela säsongen)</a:t>
            </a:r>
          </a:p>
          <a:p>
            <a:r>
              <a:rPr lang="sv-SE" dirty="0"/>
              <a:t>Kiosk  (Schema för hela säsongen) Baka gärna till hemmamatcher.</a:t>
            </a:r>
          </a:p>
          <a:p>
            <a:r>
              <a:rPr lang="sv-SE" dirty="0"/>
              <a:t>Föreningen har livsmedelstillstånd</a:t>
            </a:r>
          </a:p>
          <a:p>
            <a:r>
              <a:rPr lang="sv-SE" dirty="0"/>
              <a:t>Inköp görs till första hemmamatcher av ledare</a:t>
            </a:r>
          </a:p>
          <a:p>
            <a:r>
              <a:rPr lang="sv-SE" dirty="0" err="1"/>
              <a:t>Newbody</a:t>
            </a:r>
            <a:r>
              <a:rPr lang="sv-SE" dirty="0"/>
              <a:t>, ansvarig ?</a:t>
            </a:r>
          </a:p>
          <a:p>
            <a:r>
              <a:rPr lang="sv-SE" dirty="0"/>
              <a:t>Folkspel (bingolotter, kalendrar), ansvarig ?</a:t>
            </a:r>
          </a:p>
          <a:p>
            <a:r>
              <a:rPr lang="sv-SE" dirty="0"/>
              <a:t>Bemanning damlagsmatcher ( 2 </a:t>
            </a:r>
            <a:r>
              <a:rPr lang="sv-SE" dirty="0" err="1"/>
              <a:t>st</a:t>
            </a:r>
            <a:r>
              <a:rPr lang="sv-SE" dirty="0"/>
              <a:t>) eventuellt</a:t>
            </a:r>
          </a:p>
          <a:p>
            <a:r>
              <a:rPr lang="sv-SE" dirty="0"/>
              <a:t>Filma för </a:t>
            </a:r>
            <a:r>
              <a:rPr lang="sv-SE" dirty="0" err="1"/>
              <a:t>utbildningsyfte</a:t>
            </a:r>
            <a:r>
              <a:rPr lang="sv-SE" dirty="0"/>
              <a:t>, ej streaming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87425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EFA5D4-1BED-4B17-A1C3-E5A2A29FD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sv-SE" sz="6000" dirty="0">
                <a:solidFill>
                  <a:schemeClr val="bg1"/>
                </a:solidFill>
              </a:rPr>
              <a:t>Ekonomi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0D85B7-109D-7BCB-3F66-5174F67C22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2721581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8256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1AAF17-643D-6E96-559F-8B216E814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Cuper 26/27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BDDCB57-B2A3-544C-1F6D-F430C0EB2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Vänerns Pärla, </a:t>
            </a:r>
            <a:r>
              <a:rPr lang="sv-SE" dirty="0" err="1"/>
              <a:t>försäsongscup</a:t>
            </a:r>
            <a:r>
              <a:rPr lang="sv-SE" dirty="0"/>
              <a:t>, anmälda i klass F12 och F13 4/10</a:t>
            </a:r>
          </a:p>
          <a:p>
            <a:r>
              <a:rPr lang="sv-SE" dirty="0"/>
              <a:t>Gothia Cup, anmälda i klass F12 och F13</a:t>
            </a:r>
          </a:p>
          <a:p>
            <a:r>
              <a:rPr lang="sv-SE" dirty="0"/>
              <a:t>Fortnox ??? </a:t>
            </a:r>
          </a:p>
          <a:p>
            <a:r>
              <a:rPr lang="sv-SE" dirty="0"/>
              <a:t>Fair Play ?</a:t>
            </a:r>
          </a:p>
          <a:p>
            <a:r>
              <a:rPr lang="sv-SE" dirty="0"/>
              <a:t>Tjeckien ? Klass F11 för F12, pengar, syfte ?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53633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06EE2F-B4C8-E418-E276-49CB1D6A7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Spelarenkät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521879D-376E-45A6-771D-8C9B6F980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Cuper, tjejerna vill spela fler än 3 ( 85 %)</a:t>
            </a:r>
          </a:p>
          <a:p>
            <a:r>
              <a:rPr lang="sv-SE" dirty="0"/>
              <a:t>Trivs ni med att laget är en mix födda 12 och 13 ( 100 % ja)</a:t>
            </a:r>
          </a:p>
          <a:p>
            <a:r>
              <a:rPr lang="sv-SE" dirty="0"/>
              <a:t>3 punkter tjejerna vill bli bättre på 1. Teknik (dribbla, passa, skjuta) 2. Spelförståelse ( positionering, taktik). 3. Kondition &amp; Styrka</a:t>
            </a:r>
          </a:p>
          <a:p>
            <a:r>
              <a:rPr lang="sv-SE" dirty="0"/>
              <a:t>Varför spelare du innebandy: 1. För att jag vill bli bättre på innebandy. 2. För att det är roligt.  </a:t>
            </a:r>
          </a:p>
          <a:p>
            <a:r>
              <a:rPr lang="sv-SE" dirty="0"/>
              <a:t>Öva mer spelförståelse, nya övningar, mer utvecklad feedback, 3 träningar i veckan, mer taktik.  Ett axplock av kommentarer som vi tittar på för att tillsammans med tjejerna driva laget framåt</a:t>
            </a:r>
          </a:p>
        </p:txBody>
      </p:sp>
    </p:spTree>
    <p:extLst>
      <p:ext uri="{BB962C8B-B14F-4D97-AF65-F5344CB8AC3E}">
        <p14:creationId xmlns:p14="http://schemas.microsoft.com/office/powerpoint/2010/main" val="354544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5DFCE-2ADC-0F7E-3EEB-702A99533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EE2D61-2DBC-3040-0E9E-6A5ED9797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Citat från tjejerna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339A15-AE61-6D51-CB6D-44AE25DD8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Dömde du ens idag ? ( sagt till Daniel  på träning)</a:t>
            </a:r>
          </a:p>
          <a:p>
            <a:r>
              <a:rPr lang="sv-SE" dirty="0"/>
              <a:t>För fan, är det meningen vi ska dö därute ? ( sagt på match)</a:t>
            </a:r>
          </a:p>
          <a:p>
            <a:r>
              <a:rPr lang="sv-SE" dirty="0"/>
              <a:t>Huskvarna, hur kan du ens med att jobba där ? ( sagt under cup)</a:t>
            </a:r>
          </a:p>
          <a:p>
            <a:r>
              <a:rPr lang="sv-SE" dirty="0"/>
              <a:t>Det där va så jävla </a:t>
            </a:r>
            <a:r>
              <a:rPr lang="sv-SE" dirty="0" err="1"/>
              <a:t>cringe</a:t>
            </a:r>
            <a:r>
              <a:rPr lang="sv-SE" dirty="0"/>
              <a:t> !!, Gör aldrig om det ( efter att Jonas och Henrik dansat innan match för att lätta på nervositeten, matchen vann vi)</a:t>
            </a:r>
          </a:p>
          <a:p>
            <a:r>
              <a:rPr lang="sv-SE" dirty="0"/>
              <a:t>- Henrik hjälp mina fötter brinner !! ( sagt under bortamatch </a:t>
            </a:r>
            <a:r>
              <a:rPr lang="sv-SE" dirty="0" err="1"/>
              <a:t>Hva</a:t>
            </a:r>
            <a:r>
              <a:rPr lang="sv-SE" dirty="0"/>
              <a:t>, vi var kort om folk)</a:t>
            </a:r>
          </a:p>
          <a:p>
            <a:r>
              <a:rPr lang="sv-SE" dirty="0"/>
              <a:t>- Daniel, den där tanten har rosa hår </a:t>
            </a:r>
            <a:r>
              <a:rPr lang="sv-SE"/>
              <a:t>( motståndartränare</a:t>
            </a:r>
            <a:r>
              <a:rPr lang="sv-SE" dirty="0"/>
              <a:t>, ålder </a:t>
            </a:r>
            <a:r>
              <a:rPr lang="sv-SE"/>
              <a:t>på ”tanten” </a:t>
            </a:r>
            <a:r>
              <a:rPr lang="sv-SE" dirty="0"/>
              <a:t>är 46 år…)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36382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2F88FE-8816-4525-90A8-0E6C3EF51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Övriga Frågor ?</a:t>
            </a:r>
          </a:p>
        </p:txBody>
      </p:sp>
    </p:spTree>
    <p:extLst>
      <p:ext uri="{BB962C8B-B14F-4D97-AF65-F5344CB8AC3E}">
        <p14:creationId xmlns:p14="http://schemas.microsoft.com/office/powerpoint/2010/main" val="10368951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719</Words>
  <Application>Microsoft Office PowerPoint</Application>
  <PresentationFormat>Bredbild</PresentationFormat>
  <Paragraphs>60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Föräldramöte F1213</vt:lpstr>
      <vt:lpstr>Laget</vt:lpstr>
      <vt:lpstr>Träningar</vt:lpstr>
      <vt:lpstr>Upplägg träningar</vt:lpstr>
      <vt:lpstr>Matcher</vt:lpstr>
      <vt:lpstr>Föräldrars medverkan under match och kring laget</vt:lpstr>
      <vt:lpstr>Ekonomi</vt:lpstr>
      <vt:lpstr>Cuper 26/27</vt:lpstr>
      <vt:lpstr>Spelarenkät</vt:lpstr>
      <vt:lpstr>Citat från tjejerna</vt:lpstr>
      <vt:lpstr>Övriga Frågor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F1213</dc:title>
  <dc:creator>Eriksson, Daniel</dc:creator>
  <cp:lastModifiedBy>Eriksson, Daniel</cp:lastModifiedBy>
  <cp:revision>5</cp:revision>
  <dcterms:created xsi:type="dcterms:W3CDTF">2022-10-05T19:10:15Z</dcterms:created>
  <dcterms:modified xsi:type="dcterms:W3CDTF">2026-09-07T19:18:11Z</dcterms:modified>
</cp:coreProperties>
</file>