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58" r:id="rId5"/>
    <p:sldId id="259" r:id="rId6"/>
    <p:sldId id="261" r:id="rId7"/>
    <p:sldId id="262" r:id="rId8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55" d="100"/>
          <a:sy n="55" d="100"/>
        </p:scale>
        <p:origin x="3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ABEC9D1-7344-4756-9572-B1202A77C51A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D3916792-6EE0-435E-908F-7C2108DAFAAE}">
      <dgm:prSet/>
      <dgm:spPr/>
      <dgm:t>
        <a:bodyPr/>
        <a:lstStyle/>
        <a:p>
          <a:r>
            <a:rPr lang="en-US"/>
            <a:t>2 träningar i vecka under säsongen. Kallelse till varje träning</a:t>
          </a:r>
        </a:p>
      </dgm:t>
    </dgm:pt>
    <dgm:pt modelId="{4D51A392-4779-40D9-B720-82CB5E4D51F5}" type="parTrans" cxnId="{3B09B3A9-17AD-4A06-A8E1-2AB0A5C50872}">
      <dgm:prSet/>
      <dgm:spPr/>
      <dgm:t>
        <a:bodyPr/>
        <a:lstStyle/>
        <a:p>
          <a:endParaRPr lang="en-US"/>
        </a:p>
      </dgm:t>
    </dgm:pt>
    <dgm:pt modelId="{D1721A32-DC8F-43C4-B505-29E571F415AC}" type="sibTrans" cxnId="{3B09B3A9-17AD-4A06-A8E1-2AB0A5C50872}">
      <dgm:prSet/>
      <dgm:spPr/>
      <dgm:t>
        <a:bodyPr/>
        <a:lstStyle/>
        <a:p>
          <a:endParaRPr lang="en-US"/>
        </a:p>
      </dgm:t>
    </dgm:pt>
    <dgm:pt modelId="{C6F18190-6082-4D64-96A0-047F723CB50E}">
      <dgm:prSet/>
      <dgm:spPr/>
      <dgm:t>
        <a:bodyPr/>
        <a:lstStyle/>
        <a:p>
          <a:r>
            <a:rPr lang="en-US"/>
            <a:t>Kallelse till matcher, sker vi nyhet på laget</a:t>
          </a:r>
        </a:p>
      </dgm:t>
    </dgm:pt>
    <dgm:pt modelId="{9BD22501-A7DC-41F4-883F-831D03A9BA8C}" type="parTrans" cxnId="{63918514-22E1-4EDE-B54A-DF894E133B24}">
      <dgm:prSet/>
      <dgm:spPr/>
      <dgm:t>
        <a:bodyPr/>
        <a:lstStyle/>
        <a:p>
          <a:endParaRPr lang="en-US"/>
        </a:p>
      </dgm:t>
    </dgm:pt>
    <dgm:pt modelId="{26F28A3C-006B-4677-AB07-7D0141D1F391}" type="sibTrans" cxnId="{63918514-22E1-4EDE-B54A-DF894E133B24}">
      <dgm:prSet/>
      <dgm:spPr/>
      <dgm:t>
        <a:bodyPr/>
        <a:lstStyle/>
        <a:p>
          <a:endParaRPr lang="en-US"/>
        </a:p>
      </dgm:t>
    </dgm:pt>
    <dgm:pt modelId="{2CBB91E0-8B96-4D50-B17B-796EFDF5021A}">
      <dgm:prSet/>
      <dgm:spPr/>
      <dgm:t>
        <a:bodyPr/>
        <a:lstStyle/>
        <a:p>
          <a:r>
            <a:rPr lang="en-US"/>
            <a:t>2 lag i seriespel, man spelar minst en match per helg, kan bli 2 st vid frånvaro</a:t>
          </a:r>
        </a:p>
      </dgm:t>
    </dgm:pt>
    <dgm:pt modelId="{0554EED5-9548-4EE6-9240-8E26DF27EAB0}" type="parTrans" cxnId="{4E53C7EF-0278-48AD-A6FF-8AF38C6E6B5C}">
      <dgm:prSet/>
      <dgm:spPr/>
      <dgm:t>
        <a:bodyPr/>
        <a:lstStyle/>
        <a:p>
          <a:endParaRPr lang="en-US"/>
        </a:p>
      </dgm:t>
    </dgm:pt>
    <dgm:pt modelId="{0A4261E7-5985-49B0-8245-D00257AE2091}" type="sibTrans" cxnId="{4E53C7EF-0278-48AD-A6FF-8AF38C6E6B5C}">
      <dgm:prSet/>
      <dgm:spPr/>
      <dgm:t>
        <a:bodyPr/>
        <a:lstStyle/>
        <a:p>
          <a:endParaRPr lang="en-US"/>
        </a:p>
      </dgm:t>
    </dgm:pt>
    <dgm:pt modelId="{A88D3A8F-3556-49C6-BE7D-F8D7547C6B6E}">
      <dgm:prSet/>
      <dgm:spPr/>
      <dgm:t>
        <a:bodyPr/>
        <a:lstStyle/>
        <a:p>
          <a:r>
            <a:rPr lang="en-US"/>
            <a:t>Vid behov skickar vi kallelser till matcher, vid t ex tidsmässiga krockar, så vi kan se antalet som kan spela</a:t>
          </a:r>
        </a:p>
      </dgm:t>
    </dgm:pt>
    <dgm:pt modelId="{E0336165-FDC0-4E26-9E78-128465954D4F}" type="parTrans" cxnId="{D970C7F7-AF20-4AD7-95EC-09D116160B92}">
      <dgm:prSet/>
      <dgm:spPr/>
      <dgm:t>
        <a:bodyPr/>
        <a:lstStyle/>
        <a:p>
          <a:endParaRPr lang="en-US"/>
        </a:p>
      </dgm:t>
    </dgm:pt>
    <dgm:pt modelId="{291B88C2-882D-4322-AD83-594D5447AF56}" type="sibTrans" cxnId="{D970C7F7-AF20-4AD7-95EC-09D116160B92}">
      <dgm:prSet/>
      <dgm:spPr/>
      <dgm:t>
        <a:bodyPr/>
        <a:lstStyle/>
        <a:p>
          <a:endParaRPr lang="en-US"/>
        </a:p>
      </dgm:t>
    </dgm:pt>
    <dgm:pt modelId="{CBE113F5-3302-4725-9198-127AB2D5A162}" type="pres">
      <dgm:prSet presAssocID="{8ABEC9D1-7344-4756-9572-B1202A77C51A}" presName="linear" presStyleCnt="0">
        <dgm:presLayoutVars>
          <dgm:animLvl val="lvl"/>
          <dgm:resizeHandles val="exact"/>
        </dgm:presLayoutVars>
      </dgm:prSet>
      <dgm:spPr/>
    </dgm:pt>
    <dgm:pt modelId="{3BC04A36-407F-4DFE-BC06-CADD8F9E1B5C}" type="pres">
      <dgm:prSet presAssocID="{D3916792-6EE0-435E-908F-7C2108DAFAAE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D172840A-5EB2-4EFE-8008-CE775210944B}" type="pres">
      <dgm:prSet presAssocID="{D1721A32-DC8F-43C4-B505-29E571F415AC}" presName="spacer" presStyleCnt="0"/>
      <dgm:spPr/>
    </dgm:pt>
    <dgm:pt modelId="{1F05B88D-15BF-4004-A7CA-C72A1F44D96F}" type="pres">
      <dgm:prSet presAssocID="{C6F18190-6082-4D64-96A0-047F723CB50E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06BBD731-97C1-4CBC-BD24-88C4F1696352}" type="pres">
      <dgm:prSet presAssocID="{26F28A3C-006B-4677-AB07-7D0141D1F391}" presName="spacer" presStyleCnt="0"/>
      <dgm:spPr/>
    </dgm:pt>
    <dgm:pt modelId="{2439B9CB-5C16-4A60-9840-1E31255C2219}" type="pres">
      <dgm:prSet presAssocID="{2CBB91E0-8B96-4D50-B17B-796EFDF5021A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8FE813F8-0E42-4FCE-A508-080717602C93}" type="pres">
      <dgm:prSet presAssocID="{0A4261E7-5985-49B0-8245-D00257AE2091}" presName="spacer" presStyleCnt="0"/>
      <dgm:spPr/>
    </dgm:pt>
    <dgm:pt modelId="{048858FC-0832-4337-BCBB-2E9938EACE79}" type="pres">
      <dgm:prSet presAssocID="{A88D3A8F-3556-49C6-BE7D-F8D7547C6B6E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23417111-DF0C-4C81-B2FC-AA5392FBC82D}" type="presOf" srcId="{8ABEC9D1-7344-4756-9572-B1202A77C51A}" destId="{CBE113F5-3302-4725-9198-127AB2D5A162}" srcOrd="0" destOrd="0" presId="urn:microsoft.com/office/officeart/2005/8/layout/vList2"/>
    <dgm:cxn modelId="{63918514-22E1-4EDE-B54A-DF894E133B24}" srcId="{8ABEC9D1-7344-4756-9572-B1202A77C51A}" destId="{C6F18190-6082-4D64-96A0-047F723CB50E}" srcOrd="1" destOrd="0" parTransId="{9BD22501-A7DC-41F4-883F-831D03A9BA8C}" sibTransId="{26F28A3C-006B-4677-AB07-7D0141D1F391}"/>
    <dgm:cxn modelId="{1F6D1F20-2F43-4DB5-ACB1-887F6205D9A0}" type="presOf" srcId="{C6F18190-6082-4D64-96A0-047F723CB50E}" destId="{1F05B88D-15BF-4004-A7CA-C72A1F44D96F}" srcOrd="0" destOrd="0" presId="urn:microsoft.com/office/officeart/2005/8/layout/vList2"/>
    <dgm:cxn modelId="{95B01C56-9564-4509-9099-AF7EB57743A3}" type="presOf" srcId="{D3916792-6EE0-435E-908F-7C2108DAFAAE}" destId="{3BC04A36-407F-4DFE-BC06-CADD8F9E1B5C}" srcOrd="0" destOrd="0" presId="urn:microsoft.com/office/officeart/2005/8/layout/vList2"/>
    <dgm:cxn modelId="{326BBA80-C2BA-495F-8D2D-D4FA279F4BA0}" type="presOf" srcId="{A88D3A8F-3556-49C6-BE7D-F8D7547C6B6E}" destId="{048858FC-0832-4337-BCBB-2E9938EACE79}" srcOrd="0" destOrd="0" presId="urn:microsoft.com/office/officeart/2005/8/layout/vList2"/>
    <dgm:cxn modelId="{3B09B3A9-17AD-4A06-A8E1-2AB0A5C50872}" srcId="{8ABEC9D1-7344-4756-9572-B1202A77C51A}" destId="{D3916792-6EE0-435E-908F-7C2108DAFAAE}" srcOrd="0" destOrd="0" parTransId="{4D51A392-4779-40D9-B720-82CB5E4D51F5}" sibTransId="{D1721A32-DC8F-43C4-B505-29E571F415AC}"/>
    <dgm:cxn modelId="{91DD0FB6-A97A-4663-99D2-BF4E2DA96A59}" type="presOf" srcId="{2CBB91E0-8B96-4D50-B17B-796EFDF5021A}" destId="{2439B9CB-5C16-4A60-9840-1E31255C2219}" srcOrd="0" destOrd="0" presId="urn:microsoft.com/office/officeart/2005/8/layout/vList2"/>
    <dgm:cxn modelId="{4E53C7EF-0278-48AD-A6FF-8AF38C6E6B5C}" srcId="{8ABEC9D1-7344-4756-9572-B1202A77C51A}" destId="{2CBB91E0-8B96-4D50-B17B-796EFDF5021A}" srcOrd="2" destOrd="0" parTransId="{0554EED5-9548-4EE6-9240-8E26DF27EAB0}" sibTransId="{0A4261E7-5985-49B0-8245-D00257AE2091}"/>
    <dgm:cxn modelId="{D970C7F7-AF20-4AD7-95EC-09D116160B92}" srcId="{8ABEC9D1-7344-4756-9572-B1202A77C51A}" destId="{A88D3A8F-3556-49C6-BE7D-F8D7547C6B6E}" srcOrd="3" destOrd="0" parTransId="{E0336165-FDC0-4E26-9E78-128465954D4F}" sibTransId="{291B88C2-882D-4322-AD83-594D5447AF56}"/>
    <dgm:cxn modelId="{EA26A3BE-7C4F-4535-A314-D2A9612B2F27}" type="presParOf" srcId="{CBE113F5-3302-4725-9198-127AB2D5A162}" destId="{3BC04A36-407F-4DFE-BC06-CADD8F9E1B5C}" srcOrd="0" destOrd="0" presId="urn:microsoft.com/office/officeart/2005/8/layout/vList2"/>
    <dgm:cxn modelId="{D5BDBF65-FA43-456A-BBD5-F62D491797AD}" type="presParOf" srcId="{CBE113F5-3302-4725-9198-127AB2D5A162}" destId="{D172840A-5EB2-4EFE-8008-CE775210944B}" srcOrd="1" destOrd="0" presId="urn:microsoft.com/office/officeart/2005/8/layout/vList2"/>
    <dgm:cxn modelId="{3FDEC658-9986-4D34-8415-2D836A6CBEA4}" type="presParOf" srcId="{CBE113F5-3302-4725-9198-127AB2D5A162}" destId="{1F05B88D-15BF-4004-A7CA-C72A1F44D96F}" srcOrd="2" destOrd="0" presId="urn:microsoft.com/office/officeart/2005/8/layout/vList2"/>
    <dgm:cxn modelId="{4FBC993B-6FC7-4662-B4FF-A3646483108D}" type="presParOf" srcId="{CBE113F5-3302-4725-9198-127AB2D5A162}" destId="{06BBD731-97C1-4CBC-BD24-88C4F1696352}" srcOrd="3" destOrd="0" presId="urn:microsoft.com/office/officeart/2005/8/layout/vList2"/>
    <dgm:cxn modelId="{4FDA7E65-7CA8-4C2E-B20C-EA1E71BD197B}" type="presParOf" srcId="{CBE113F5-3302-4725-9198-127AB2D5A162}" destId="{2439B9CB-5C16-4A60-9840-1E31255C2219}" srcOrd="4" destOrd="0" presId="urn:microsoft.com/office/officeart/2005/8/layout/vList2"/>
    <dgm:cxn modelId="{77830B9F-AB3D-4387-B029-C8CF514198F8}" type="presParOf" srcId="{CBE113F5-3302-4725-9198-127AB2D5A162}" destId="{8FE813F8-0E42-4FCE-A508-080717602C93}" srcOrd="5" destOrd="0" presId="urn:microsoft.com/office/officeart/2005/8/layout/vList2"/>
    <dgm:cxn modelId="{C7F33DDD-FFB9-460F-B6D2-F2EF65FAB7EA}" type="presParOf" srcId="{CBE113F5-3302-4725-9198-127AB2D5A162}" destId="{048858FC-0832-4337-BCBB-2E9938EACE79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B987E76-1401-49B0-A7F8-BABE506A1989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54BF76C2-12D5-49CC-8FE3-4FD61A8F20A5}">
      <dgm:prSet/>
      <dgm:spPr/>
      <dgm:t>
        <a:bodyPr/>
        <a:lstStyle/>
        <a:p>
          <a:r>
            <a:rPr lang="en-US"/>
            <a:t>Kassör saknas i styrelsen, och behöver omgående tillsättas</a:t>
          </a:r>
        </a:p>
      </dgm:t>
    </dgm:pt>
    <dgm:pt modelId="{A3A9853E-04B6-4A24-9D3C-FFB62F0A92DB}" type="parTrans" cxnId="{7E8B8802-365C-46A2-B912-1C10E54D635F}">
      <dgm:prSet/>
      <dgm:spPr/>
      <dgm:t>
        <a:bodyPr/>
        <a:lstStyle/>
        <a:p>
          <a:endParaRPr lang="en-US"/>
        </a:p>
      </dgm:t>
    </dgm:pt>
    <dgm:pt modelId="{128FC060-77AE-41D7-9940-865A698E9BB2}" type="sibTrans" cxnId="{7E8B8802-365C-46A2-B912-1C10E54D635F}">
      <dgm:prSet/>
      <dgm:spPr/>
      <dgm:t>
        <a:bodyPr/>
        <a:lstStyle/>
        <a:p>
          <a:endParaRPr lang="en-US"/>
        </a:p>
      </dgm:t>
    </dgm:pt>
    <dgm:pt modelId="{3EA810C3-1FF7-49E1-8125-0E69FE39D297}">
      <dgm:prSet/>
      <dgm:spPr/>
      <dgm:t>
        <a:bodyPr/>
        <a:lstStyle/>
        <a:p>
          <a:r>
            <a:rPr lang="en-US"/>
            <a:t>Avgift för F1213, 850 kronor för 22/23. Med reservation för syskonrabatter. Faktureras via laget.se</a:t>
          </a:r>
        </a:p>
      </dgm:t>
    </dgm:pt>
    <dgm:pt modelId="{2EC1E728-401F-4BB2-89F0-B84761F65BAD}" type="parTrans" cxnId="{E42BC7D1-7888-411D-817B-A88D0D51B218}">
      <dgm:prSet/>
      <dgm:spPr/>
      <dgm:t>
        <a:bodyPr/>
        <a:lstStyle/>
        <a:p>
          <a:endParaRPr lang="en-US"/>
        </a:p>
      </dgm:t>
    </dgm:pt>
    <dgm:pt modelId="{8CEE5050-6B13-4792-8B6D-3BC19A9D4C42}" type="sibTrans" cxnId="{E42BC7D1-7888-411D-817B-A88D0D51B218}">
      <dgm:prSet/>
      <dgm:spPr/>
      <dgm:t>
        <a:bodyPr/>
        <a:lstStyle/>
        <a:p>
          <a:endParaRPr lang="en-US"/>
        </a:p>
      </dgm:t>
    </dgm:pt>
    <dgm:pt modelId="{DBFE0B3E-0BCC-43BB-8FC6-48E7CC46F563}">
      <dgm:prSet/>
      <dgm:spPr/>
      <dgm:t>
        <a:bodyPr/>
        <a:lstStyle/>
        <a:p>
          <a:r>
            <a:rPr lang="en-US"/>
            <a:t>Resultat 21/22 – 45497,29 kr budgeterat -275810 kr</a:t>
          </a:r>
        </a:p>
      </dgm:t>
    </dgm:pt>
    <dgm:pt modelId="{F7512DD3-CB86-46AC-9CD5-9CFB2CE1C5F0}" type="parTrans" cxnId="{CA6615C2-7866-4DE2-B7A2-425C4B838CB1}">
      <dgm:prSet/>
      <dgm:spPr/>
      <dgm:t>
        <a:bodyPr/>
        <a:lstStyle/>
        <a:p>
          <a:endParaRPr lang="en-US"/>
        </a:p>
      </dgm:t>
    </dgm:pt>
    <dgm:pt modelId="{455483C0-98E5-4254-9D3E-E5E285D43513}" type="sibTrans" cxnId="{CA6615C2-7866-4DE2-B7A2-425C4B838CB1}">
      <dgm:prSet/>
      <dgm:spPr/>
      <dgm:t>
        <a:bodyPr/>
        <a:lstStyle/>
        <a:p>
          <a:endParaRPr lang="en-US"/>
        </a:p>
      </dgm:t>
    </dgm:pt>
    <dgm:pt modelId="{8B6F342D-730E-41CB-9010-89D721797439}">
      <dgm:prSet/>
      <dgm:spPr/>
      <dgm:t>
        <a:bodyPr/>
        <a:lstStyle/>
        <a:p>
          <a:r>
            <a:rPr lang="en-US"/>
            <a:t>Budget 22/23 -136854 kr</a:t>
          </a:r>
        </a:p>
      </dgm:t>
    </dgm:pt>
    <dgm:pt modelId="{8BBD043E-B015-436E-AD13-5A6B7532830E}" type="parTrans" cxnId="{0B79BE30-C614-48D3-89ED-A522EE5806C2}">
      <dgm:prSet/>
      <dgm:spPr/>
      <dgm:t>
        <a:bodyPr/>
        <a:lstStyle/>
        <a:p>
          <a:endParaRPr lang="en-US"/>
        </a:p>
      </dgm:t>
    </dgm:pt>
    <dgm:pt modelId="{60BD0964-9963-4BFC-B4F9-165A82A2954F}" type="sibTrans" cxnId="{0B79BE30-C614-48D3-89ED-A522EE5806C2}">
      <dgm:prSet/>
      <dgm:spPr/>
      <dgm:t>
        <a:bodyPr/>
        <a:lstStyle/>
        <a:p>
          <a:endParaRPr lang="en-US"/>
        </a:p>
      </dgm:t>
    </dgm:pt>
    <dgm:pt modelId="{4BBBD389-B1E7-45F6-BC1C-1684FB48E0A7}">
      <dgm:prSet/>
      <dgm:spPr/>
      <dgm:t>
        <a:bodyPr/>
        <a:lstStyle/>
        <a:p>
          <a:r>
            <a:rPr lang="en-US"/>
            <a:t>Styrelsen består av 4 kvinnor och 4 män, samt en adjunkterad kassör som deltar på styrelsemöten</a:t>
          </a:r>
        </a:p>
      </dgm:t>
    </dgm:pt>
    <dgm:pt modelId="{A2DAF21B-CA30-429E-AB96-5271277764EF}" type="parTrans" cxnId="{7F8D5D2A-051B-44AC-A94F-EB944DE701A2}">
      <dgm:prSet/>
      <dgm:spPr/>
      <dgm:t>
        <a:bodyPr/>
        <a:lstStyle/>
        <a:p>
          <a:endParaRPr lang="en-US"/>
        </a:p>
      </dgm:t>
    </dgm:pt>
    <dgm:pt modelId="{B77BDE67-8A01-417B-8E48-C656EE745F44}" type="sibTrans" cxnId="{7F8D5D2A-051B-44AC-A94F-EB944DE701A2}">
      <dgm:prSet/>
      <dgm:spPr/>
      <dgm:t>
        <a:bodyPr/>
        <a:lstStyle/>
        <a:p>
          <a:endParaRPr lang="en-US"/>
        </a:p>
      </dgm:t>
    </dgm:pt>
    <dgm:pt modelId="{61FDF8E7-31F4-4CC8-805C-DC002D5DBFA4}" type="pres">
      <dgm:prSet presAssocID="{1B987E76-1401-49B0-A7F8-BABE506A1989}" presName="linear" presStyleCnt="0">
        <dgm:presLayoutVars>
          <dgm:animLvl val="lvl"/>
          <dgm:resizeHandles val="exact"/>
        </dgm:presLayoutVars>
      </dgm:prSet>
      <dgm:spPr/>
    </dgm:pt>
    <dgm:pt modelId="{BF57E2FD-9CF6-419C-9EC8-861F45F69DBD}" type="pres">
      <dgm:prSet presAssocID="{54BF76C2-12D5-49CC-8FE3-4FD61A8F20A5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91FBE2D5-72F3-46F2-BF49-DECC66CA94C0}" type="pres">
      <dgm:prSet presAssocID="{128FC060-77AE-41D7-9940-865A698E9BB2}" presName="spacer" presStyleCnt="0"/>
      <dgm:spPr/>
    </dgm:pt>
    <dgm:pt modelId="{D666D74D-679D-441C-916B-89BF03D40EC6}" type="pres">
      <dgm:prSet presAssocID="{3EA810C3-1FF7-49E1-8125-0E69FE39D297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7BC30F72-4DDE-426B-9282-805A906833D8}" type="pres">
      <dgm:prSet presAssocID="{8CEE5050-6B13-4792-8B6D-3BC19A9D4C42}" presName="spacer" presStyleCnt="0"/>
      <dgm:spPr/>
    </dgm:pt>
    <dgm:pt modelId="{87DC6D10-C435-4F9A-8957-2F7929BB1504}" type="pres">
      <dgm:prSet presAssocID="{DBFE0B3E-0BCC-43BB-8FC6-48E7CC46F563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506D5942-DAC3-488D-84C1-8DEB41578476}" type="pres">
      <dgm:prSet presAssocID="{455483C0-98E5-4254-9D3E-E5E285D43513}" presName="spacer" presStyleCnt="0"/>
      <dgm:spPr/>
    </dgm:pt>
    <dgm:pt modelId="{E228D3A1-1E0D-4C4B-A69B-E470081EB164}" type="pres">
      <dgm:prSet presAssocID="{8B6F342D-730E-41CB-9010-89D721797439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FE045FE6-C21D-4EC0-B8EF-F9244DD398A6}" type="pres">
      <dgm:prSet presAssocID="{60BD0964-9963-4BFC-B4F9-165A82A2954F}" presName="spacer" presStyleCnt="0"/>
      <dgm:spPr/>
    </dgm:pt>
    <dgm:pt modelId="{9DD2A91D-B59A-44F3-A508-58EB38511131}" type="pres">
      <dgm:prSet presAssocID="{4BBBD389-B1E7-45F6-BC1C-1684FB48E0A7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7E8B8802-365C-46A2-B912-1C10E54D635F}" srcId="{1B987E76-1401-49B0-A7F8-BABE506A1989}" destId="{54BF76C2-12D5-49CC-8FE3-4FD61A8F20A5}" srcOrd="0" destOrd="0" parTransId="{A3A9853E-04B6-4A24-9D3C-FFB62F0A92DB}" sibTransId="{128FC060-77AE-41D7-9940-865A698E9BB2}"/>
    <dgm:cxn modelId="{B6B31811-6A07-40D6-8195-C6C709468ABB}" type="presOf" srcId="{1B987E76-1401-49B0-A7F8-BABE506A1989}" destId="{61FDF8E7-31F4-4CC8-805C-DC002D5DBFA4}" srcOrd="0" destOrd="0" presId="urn:microsoft.com/office/officeart/2005/8/layout/vList2"/>
    <dgm:cxn modelId="{D6A5141F-C478-42E3-80FB-45CA64D66AC0}" type="presOf" srcId="{DBFE0B3E-0BCC-43BB-8FC6-48E7CC46F563}" destId="{87DC6D10-C435-4F9A-8957-2F7929BB1504}" srcOrd="0" destOrd="0" presId="urn:microsoft.com/office/officeart/2005/8/layout/vList2"/>
    <dgm:cxn modelId="{7F8D5D2A-051B-44AC-A94F-EB944DE701A2}" srcId="{1B987E76-1401-49B0-A7F8-BABE506A1989}" destId="{4BBBD389-B1E7-45F6-BC1C-1684FB48E0A7}" srcOrd="4" destOrd="0" parTransId="{A2DAF21B-CA30-429E-AB96-5271277764EF}" sibTransId="{B77BDE67-8A01-417B-8E48-C656EE745F44}"/>
    <dgm:cxn modelId="{0B79BE30-C614-48D3-89ED-A522EE5806C2}" srcId="{1B987E76-1401-49B0-A7F8-BABE506A1989}" destId="{8B6F342D-730E-41CB-9010-89D721797439}" srcOrd="3" destOrd="0" parTransId="{8BBD043E-B015-436E-AD13-5A6B7532830E}" sibTransId="{60BD0964-9963-4BFC-B4F9-165A82A2954F}"/>
    <dgm:cxn modelId="{2E3CCA66-24E4-4845-A6E2-99B6A6116CDE}" type="presOf" srcId="{4BBBD389-B1E7-45F6-BC1C-1684FB48E0A7}" destId="{9DD2A91D-B59A-44F3-A508-58EB38511131}" srcOrd="0" destOrd="0" presId="urn:microsoft.com/office/officeart/2005/8/layout/vList2"/>
    <dgm:cxn modelId="{AB83ED48-3E50-46D6-8645-A7D37138C587}" type="presOf" srcId="{54BF76C2-12D5-49CC-8FE3-4FD61A8F20A5}" destId="{BF57E2FD-9CF6-419C-9EC8-861F45F69DBD}" srcOrd="0" destOrd="0" presId="urn:microsoft.com/office/officeart/2005/8/layout/vList2"/>
    <dgm:cxn modelId="{A6E33F59-43E9-4AB9-9313-7B3BEB1081BB}" type="presOf" srcId="{3EA810C3-1FF7-49E1-8125-0E69FE39D297}" destId="{D666D74D-679D-441C-916B-89BF03D40EC6}" srcOrd="0" destOrd="0" presId="urn:microsoft.com/office/officeart/2005/8/layout/vList2"/>
    <dgm:cxn modelId="{CA6615C2-7866-4DE2-B7A2-425C4B838CB1}" srcId="{1B987E76-1401-49B0-A7F8-BABE506A1989}" destId="{DBFE0B3E-0BCC-43BB-8FC6-48E7CC46F563}" srcOrd="2" destOrd="0" parTransId="{F7512DD3-CB86-46AC-9CD5-9CFB2CE1C5F0}" sibTransId="{455483C0-98E5-4254-9D3E-E5E285D43513}"/>
    <dgm:cxn modelId="{16E9BCC8-28A8-4F37-A577-5BD3EFE6681A}" type="presOf" srcId="{8B6F342D-730E-41CB-9010-89D721797439}" destId="{E228D3A1-1E0D-4C4B-A69B-E470081EB164}" srcOrd="0" destOrd="0" presId="urn:microsoft.com/office/officeart/2005/8/layout/vList2"/>
    <dgm:cxn modelId="{E42BC7D1-7888-411D-817B-A88D0D51B218}" srcId="{1B987E76-1401-49B0-A7F8-BABE506A1989}" destId="{3EA810C3-1FF7-49E1-8125-0E69FE39D297}" srcOrd="1" destOrd="0" parTransId="{2EC1E728-401F-4BB2-89F0-B84761F65BAD}" sibTransId="{8CEE5050-6B13-4792-8B6D-3BC19A9D4C42}"/>
    <dgm:cxn modelId="{84779A04-DB08-43FA-A0AD-3C3E82AF71A4}" type="presParOf" srcId="{61FDF8E7-31F4-4CC8-805C-DC002D5DBFA4}" destId="{BF57E2FD-9CF6-419C-9EC8-861F45F69DBD}" srcOrd="0" destOrd="0" presId="urn:microsoft.com/office/officeart/2005/8/layout/vList2"/>
    <dgm:cxn modelId="{6E4BF360-D08F-49F8-8D0B-AAA7633A779C}" type="presParOf" srcId="{61FDF8E7-31F4-4CC8-805C-DC002D5DBFA4}" destId="{91FBE2D5-72F3-46F2-BF49-DECC66CA94C0}" srcOrd="1" destOrd="0" presId="urn:microsoft.com/office/officeart/2005/8/layout/vList2"/>
    <dgm:cxn modelId="{6CFC8F1D-3456-48B6-B468-F297EDAFC9E7}" type="presParOf" srcId="{61FDF8E7-31F4-4CC8-805C-DC002D5DBFA4}" destId="{D666D74D-679D-441C-916B-89BF03D40EC6}" srcOrd="2" destOrd="0" presId="urn:microsoft.com/office/officeart/2005/8/layout/vList2"/>
    <dgm:cxn modelId="{706E36EB-E0CC-46D9-8FBF-4E84853AE69A}" type="presParOf" srcId="{61FDF8E7-31F4-4CC8-805C-DC002D5DBFA4}" destId="{7BC30F72-4DDE-426B-9282-805A906833D8}" srcOrd="3" destOrd="0" presId="urn:microsoft.com/office/officeart/2005/8/layout/vList2"/>
    <dgm:cxn modelId="{736007A0-DFD4-4AC1-9891-09F51332DE75}" type="presParOf" srcId="{61FDF8E7-31F4-4CC8-805C-DC002D5DBFA4}" destId="{87DC6D10-C435-4F9A-8957-2F7929BB1504}" srcOrd="4" destOrd="0" presId="urn:microsoft.com/office/officeart/2005/8/layout/vList2"/>
    <dgm:cxn modelId="{946AF664-833D-47F9-8FEF-8F8A625268DB}" type="presParOf" srcId="{61FDF8E7-31F4-4CC8-805C-DC002D5DBFA4}" destId="{506D5942-DAC3-488D-84C1-8DEB41578476}" srcOrd="5" destOrd="0" presId="urn:microsoft.com/office/officeart/2005/8/layout/vList2"/>
    <dgm:cxn modelId="{1A2D3849-918E-46B1-875B-EEF3BF5561BB}" type="presParOf" srcId="{61FDF8E7-31F4-4CC8-805C-DC002D5DBFA4}" destId="{E228D3A1-1E0D-4C4B-A69B-E470081EB164}" srcOrd="6" destOrd="0" presId="urn:microsoft.com/office/officeart/2005/8/layout/vList2"/>
    <dgm:cxn modelId="{5464926A-3E61-4183-A543-B02B63EBE288}" type="presParOf" srcId="{61FDF8E7-31F4-4CC8-805C-DC002D5DBFA4}" destId="{FE045FE6-C21D-4EC0-B8EF-F9244DD398A6}" srcOrd="7" destOrd="0" presId="urn:microsoft.com/office/officeart/2005/8/layout/vList2"/>
    <dgm:cxn modelId="{C549564F-348F-4C48-8688-7C22C447D7FF}" type="presParOf" srcId="{61FDF8E7-31F4-4CC8-805C-DC002D5DBFA4}" destId="{9DD2A91D-B59A-44F3-A508-58EB38511131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C04A36-407F-4DFE-BC06-CADD8F9E1B5C}">
      <dsp:nvSpPr>
        <dsp:cNvPr id="0" name=""/>
        <dsp:cNvSpPr/>
      </dsp:nvSpPr>
      <dsp:spPr>
        <a:xfrm>
          <a:off x="0" y="79715"/>
          <a:ext cx="6263640" cy="1286634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2 träningar i vecka under säsongen. Kallelse till varje träning</a:t>
          </a:r>
        </a:p>
      </dsp:txBody>
      <dsp:txXfrm>
        <a:off x="62808" y="142523"/>
        <a:ext cx="6138024" cy="1161018"/>
      </dsp:txXfrm>
    </dsp:sp>
    <dsp:sp modelId="{1F05B88D-15BF-4004-A7CA-C72A1F44D96F}">
      <dsp:nvSpPr>
        <dsp:cNvPr id="0" name=""/>
        <dsp:cNvSpPr/>
      </dsp:nvSpPr>
      <dsp:spPr>
        <a:xfrm>
          <a:off x="0" y="1432589"/>
          <a:ext cx="6263640" cy="1286634"/>
        </a:xfrm>
        <a:prstGeom prst="roundRect">
          <a:avLst/>
        </a:prstGeom>
        <a:solidFill>
          <a:schemeClr val="accent5">
            <a:hueOff val="-2252848"/>
            <a:satOff val="-5806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Kallelse till matcher, sker vi nyhet på laget</a:t>
          </a:r>
        </a:p>
      </dsp:txBody>
      <dsp:txXfrm>
        <a:off x="62808" y="1495397"/>
        <a:ext cx="6138024" cy="1161018"/>
      </dsp:txXfrm>
    </dsp:sp>
    <dsp:sp modelId="{2439B9CB-5C16-4A60-9840-1E31255C2219}">
      <dsp:nvSpPr>
        <dsp:cNvPr id="0" name=""/>
        <dsp:cNvSpPr/>
      </dsp:nvSpPr>
      <dsp:spPr>
        <a:xfrm>
          <a:off x="0" y="2785464"/>
          <a:ext cx="6263640" cy="1286634"/>
        </a:xfrm>
        <a:prstGeom prst="roundRect">
          <a:avLst/>
        </a:prstGeom>
        <a:solidFill>
          <a:schemeClr val="accent5">
            <a:hueOff val="-4505695"/>
            <a:satOff val="-11613"/>
            <a:lumOff val="-784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2 lag i seriespel, man spelar minst en match per helg, kan bli 2 st vid frånvaro</a:t>
          </a:r>
        </a:p>
      </dsp:txBody>
      <dsp:txXfrm>
        <a:off x="62808" y="2848272"/>
        <a:ext cx="6138024" cy="1161018"/>
      </dsp:txXfrm>
    </dsp:sp>
    <dsp:sp modelId="{048858FC-0832-4337-BCBB-2E9938EACE79}">
      <dsp:nvSpPr>
        <dsp:cNvPr id="0" name=""/>
        <dsp:cNvSpPr/>
      </dsp:nvSpPr>
      <dsp:spPr>
        <a:xfrm>
          <a:off x="0" y="4138338"/>
          <a:ext cx="6263640" cy="1286634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Vid behov skickar vi kallelser till matcher, vid t ex tidsmässiga krockar, så vi kan se antalet som kan spela</a:t>
          </a:r>
        </a:p>
      </dsp:txBody>
      <dsp:txXfrm>
        <a:off x="62808" y="4201146"/>
        <a:ext cx="6138024" cy="116101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57E2FD-9CF6-419C-9EC8-861F45F69DBD}">
      <dsp:nvSpPr>
        <dsp:cNvPr id="0" name=""/>
        <dsp:cNvSpPr/>
      </dsp:nvSpPr>
      <dsp:spPr>
        <a:xfrm>
          <a:off x="0" y="542933"/>
          <a:ext cx="6263640" cy="835379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Kassör saknas i styrelsen, och behöver omgående tillsättas</a:t>
          </a:r>
        </a:p>
      </dsp:txBody>
      <dsp:txXfrm>
        <a:off x="40780" y="583713"/>
        <a:ext cx="6182080" cy="753819"/>
      </dsp:txXfrm>
    </dsp:sp>
    <dsp:sp modelId="{D666D74D-679D-441C-916B-89BF03D40EC6}">
      <dsp:nvSpPr>
        <dsp:cNvPr id="0" name=""/>
        <dsp:cNvSpPr/>
      </dsp:nvSpPr>
      <dsp:spPr>
        <a:xfrm>
          <a:off x="0" y="1438793"/>
          <a:ext cx="6263640" cy="835379"/>
        </a:xfrm>
        <a:prstGeom prst="roundRect">
          <a:avLst/>
        </a:prstGeom>
        <a:solidFill>
          <a:schemeClr val="accent5">
            <a:hueOff val="-1689636"/>
            <a:satOff val="-4355"/>
            <a:lumOff val="-294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Avgift för F1213, 850 kronor för 22/23. Med reservation för syskonrabatter. Faktureras via laget.se</a:t>
          </a:r>
        </a:p>
      </dsp:txBody>
      <dsp:txXfrm>
        <a:off x="40780" y="1479573"/>
        <a:ext cx="6182080" cy="753819"/>
      </dsp:txXfrm>
    </dsp:sp>
    <dsp:sp modelId="{87DC6D10-C435-4F9A-8957-2F7929BB1504}">
      <dsp:nvSpPr>
        <dsp:cNvPr id="0" name=""/>
        <dsp:cNvSpPr/>
      </dsp:nvSpPr>
      <dsp:spPr>
        <a:xfrm>
          <a:off x="0" y="2334653"/>
          <a:ext cx="6263640" cy="835379"/>
        </a:xfrm>
        <a:prstGeom prst="roundRect">
          <a:avLst/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Resultat 21/22 – 45497,29 kr budgeterat -275810 kr</a:t>
          </a:r>
        </a:p>
      </dsp:txBody>
      <dsp:txXfrm>
        <a:off x="40780" y="2375433"/>
        <a:ext cx="6182080" cy="753819"/>
      </dsp:txXfrm>
    </dsp:sp>
    <dsp:sp modelId="{E228D3A1-1E0D-4C4B-A69B-E470081EB164}">
      <dsp:nvSpPr>
        <dsp:cNvPr id="0" name=""/>
        <dsp:cNvSpPr/>
      </dsp:nvSpPr>
      <dsp:spPr>
        <a:xfrm>
          <a:off x="0" y="3230513"/>
          <a:ext cx="6263640" cy="835379"/>
        </a:xfrm>
        <a:prstGeom prst="roundRect">
          <a:avLst/>
        </a:prstGeom>
        <a:solidFill>
          <a:schemeClr val="accent5">
            <a:hueOff val="-5068907"/>
            <a:satOff val="-13064"/>
            <a:lumOff val="-882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Budget 22/23 -136854 kr</a:t>
          </a:r>
        </a:p>
      </dsp:txBody>
      <dsp:txXfrm>
        <a:off x="40780" y="3271293"/>
        <a:ext cx="6182080" cy="753819"/>
      </dsp:txXfrm>
    </dsp:sp>
    <dsp:sp modelId="{9DD2A91D-B59A-44F3-A508-58EB38511131}">
      <dsp:nvSpPr>
        <dsp:cNvPr id="0" name=""/>
        <dsp:cNvSpPr/>
      </dsp:nvSpPr>
      <dsp:spPr>
        <a:xfrm>
          <a:off x="0" y="4126374"/>
          <a:ext cx="6263640" cy="835379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Styrelsen består av 4 kvinnor och 4 män, samt en adjunkterad kassör som deltar på styrelsemöten</a:t>
          </a:r>
        </a:p>
      </dsp:txBody>
      <dsp:txXfrm>
        <a:off x="40780" y="4167154"/>
        <a:ext cx="6182080" cy="75381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3CE709-84B9-47A8-A744-3946CFEEEA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FB6AA62-2D72-4384-BCF5-5CE03314AC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27B468-D7CB-4303-AB8A-73DEA993FA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1A04D-7C5D-41CE-A0BF-B0AA61A35375}" type="datetimeFigureOut">
              <a:rPr lang="sv-SE" smtClean="0"/>
              <a:t>2022-10-05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3A39BC-E3CA-49C0-88F4-C058F96D0A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346838-076A-4CC7-9883-940DB05B15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13417-0CEA-4472-932D-570D85F97D8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24577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B8ECCD-EA26-4F54-A7A8-A65C59F792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4270B4B-92A0-4BDE-ADC3-A0801804E5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0A2764-809B-4602-AF72-4D62506209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1A04D-7C5D-41CE-A0BF-B0AA61A35375}" type="datetimeFigureOut">
              <a:rPr lang="sv-SE" smtClean="0"/>
              <a:t>2022-10-05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CA0D04-D4C7-4ABF-8853-D9EE8B800D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4789A5-5074-4805-988A-C88032FCFC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13417-0CEA-4472-932D-570D85F97D8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249071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DA1D4A0-7F07-4234-A2EE-E74EF18B905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F11ED01-0D73-4CA1-AF8F-5848782FDE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C4F914-FC01-4666-BF4F-2284202C60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1A04D-7C5D-41CE-A0BF-B0AA61A35375}" type="datetimeFigureOut">
              <a:rPr lang="sv-SE" smtClean="0"/>
              <a:t>2022-10-05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64F9C4-0445-4467-9CBE-5299BB0CC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E8F882-257A-4A2F-BC4E-F114FF8512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13417-0CEA-4472-932D-570D85F97D8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085126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BFDA92-FAE9-4464-8568-0A656BE3CF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BCC96A-629A-427C-9105-E9AB91F032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CFF5C4-D07A-4C54-B08F-8E0702EEA8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1A04D-7C5D-41CE-A0BF-B0AA61A35375}" type="datetimeFigureOut">
              <a:rPr lang="sv-SE" smtClean="0"/>
              <a:t>2022-10-05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E0DE07-5A61-4298-B632-5093A4B513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EE7C07-A9AC-4825-BA0C-72D5F18B94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13417-0CEA-4472-932D-570D85F97D8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1491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14767D-5D21-4001-8AEA-C8B3EA3AEE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347778-6A41-45F4-AB98-021C359090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563602-140C-44F5-AC37-98645E343F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1A04D-7C5D-41CE-A0BF-B0AA61A35375}" type="datetimeFigureOut">
              <a:rPr lang="sv-SE" smtClean="0"/>
              <a:t>2022-10-05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6A2701-FBD9-42FB-B401-FE8A96F7ED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7FD2A4-15FF-4FF1-830F-15671F5EF0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13417-0CEA-4472-932D-570D85F97D8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94729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A3C9EC-EEE0-4A39-801C-CD87987E10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1C99D7-BE94-459E-B552-C17D310977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27B601-02A6-49C0-8864-0A6E352CF0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4716DF-4E5A-4D7A-B6C2-3C5D612E0D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1A04D-7C5D-41CE-A0BF-B0AA61A35375}" type="datetimeFigureOut">
              <a:rPr lang="sv-SE" smtClean="0"/>
              <a:t>2022-10-05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CA217D-B6A5-48CE-B9DA-49A691D21E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618CAD-1797-49A7-B178-436B33978A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13417-0CEA-4472-932D-570D85F97D8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92748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FF6ED1-91B4-493F-AA79-A43F8B653D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78F1E0-EBB0-46C6-9A4C-99BFC97421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6860132-8044-401A-A4ED-30530D32D4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C9DCE73-4B7A-4365-BC8F-01B9509A85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E88A965-8FD9-46B1-AD7A-20330ED5649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0AA8B31-FFFF-409E-8A5C-9B1518EB72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1A04D-7C5D-41CE-A0BF-B0AA61A35375}" type="datetimeFigureOut">
              <a:rPr lang="sv-SE" smtClean="0"/>
              <a:t>2022-10-05</a:t>
            </a:fld>
            <a:endParaRPr lang="sv-S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C967E3D-E17F-46D9-B2D1-7DD7D2B88A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7C7D37E-627B-4D7A-8FBC-70A8A8DD4D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13417-0CEA-4472-932D-570D85F97D8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954756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4AAE22-683A-4AEA-979A-D2EE91599F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ACEC58A-6C3F-47C5-BC62-80C2B5B06E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1A04D-7C5D-41CE-A0BF-B0AA61A35375}" type="datetimeFigureOut">
              <a:rPr lang="sv-SE" smtClean="0"/>
              <a:t>2022-10-05</a:t>
            </a:fld>
            <a:endParaRPr lang="sv-S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CD5CD2-15C6-446B-B844-12A8B1B56D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CCB4916-5085-417D-BE67-BBE2CF5CFD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13417-0CEA-4472-932D-570D85F97D8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305557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F20880B-A0D8-440A-B9F5-C20D66741D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1A04D-7C5D-41CE-A0BF-B0AA61A35375}" type="datetimeFigureOut">
              <a:rPr lang="sv-SE" smtClean="0"/>
              <a:t>2022-10-05</a:t>
            </a:fld>
            <a:endParaRPr lang="sv-S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03154CA-E1E8-4308-825E-8569ABCB9D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E37CA2-D2F3-4C7D-859B-81C3AAFCA3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13417-0CEA-4472-932D-570D85F97D8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503305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51C6F8-D526-4A11-982F-7B11E5FD8B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CF49D9-E07F-4EE2-839E-DF53996187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51C5184-8ED4-4238-AAB6-2863F69A50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95A198-043F-4ED6-89D6-EDAD6D0A14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1A04D-7C5D-41CE-A0BF-B0AA61A35375}" type="datetimeFigureOut">
              <a:rPr lang="sv-SE" smtClean="0"/>
              <a:t>2022-10-05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9DABEB-CA60-4D8E-86D7-317390239B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1754AF-5E68-4831-8BD0-B0E367DA09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13417-0CEA-4472-932D-570D85F97D8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810400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359F6-04B9-4C8F-A6A6-D868652987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B2C1B08-B569-4E8E-BB40-2AAD944EEDE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54381B-D6F0-4142-AA32-549F62082E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5E012E-E6D4-49A6-B164-F576895DCF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1A04D-7C5D-41CE-A0BF-B0AA61A35375}" type="datetimeFigureOut">
              <a:rPr lang="sv-SE" smtClean="0"/>
              <a:t>2022-10-05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CD4EC6-418C-48B0-AB0B-01DE6E3C54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418141-EAE3-4F42-876C-2E63E0CFE3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13417-0CEA-4472-932D-570D85F97D8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607244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F5D62BB-AE45-4069-AA90-A16EC8F820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694F4A-92A2-4825-ABF3-8BA1C34EA2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4AADFA-62BF-4AF0-9B8C-47E7FC6C3CD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41A04D-7C5D-41CE-A0BF-B0AA61A35375}" type="datetimeFigureOut">
              <a:rPr lang="sv-SE" smtClean="0"/>
              <a:t>2022-10-05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1A7A23-CCE6-4CD0-9142-F5F48F5C77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552F7D-6DFB-43CE-82A2-ED5D0063B1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913417-0CEA-4472-932D-570D85F97D8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41764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26BDCA6B-3C9C-4213-A0D9-30BD5F0B07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0" y="0"/>
            <a:ext cx="8426302" cy="6858000"/>
          </a:xfrm>
          <a:custGeom>
            <a:avLst/>
            <a:gdLst>
              <a:gd name="connsiteX0" fmla="*/ 184095 w 8426302"/>
              <a:gd name="connsiteY0" fmla="*/ 6858000 h 6858000"/>
              <a:gd name="connsiteX1" fmla="*/ 8426302 w 8426302"/>
              <a:gd name="connsiteY1" fmla="*/ 6858000 h 6858000"/>
              <a:gd name="connsiteX2" fmla="*/ 8426302 w 8426302"/>
              <a:gd name="connsiteY2" fmla="*/ 0 h 6858000"/>
              <a:gd name="connsiteX3" fmla="*/ 2743435 w 8426302"/>
              <a:gd name="connsiteY3" fmla="*/ 0 h 6858000"/>
              <a:gd name="connsiteX4" fmla="*/ 2688451 w 8426302"/>
              <a:gd name="connsiteY4" fmla="*/ 37385 h 6858000"/>
              <a:gd name="connsiteX5" fmla="*/ 0 w 8426302"/>
              <a:gd name="connsiteY5" fmla="*/ 5321277 h 6858000"/>
              <a:gd name="connsiteX6" fmla="*/ 116943 w 8426302"/>
              <a:gd name="connsiteY6" fmla="*/ 655848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426302" h="6858000">
                <a:moveTo>
                  <a:pt x="184095" y="6858000"/>
                </a:moveTo>
                <a:lnTo>
                  <a:pt x="8426302" y="6858000"/>
                </a:lnTo>
                <a:lnTo>
                  <a:pt x="8426302" y="0"/>
                </a:lnTo>
                <a:lnTo>
                  <a:pt x="2743435" y="0"/>
                </a:lnTo>
                <a:lnTo>
                  <a:pt x="2688451" y="37385"/>
                </a:lnTo>
                <a:cubicBezTo>
                  <a:pt x="1058888" y="1225893"/>
                  <a:pt x="0" y="3149927"/>
                  <a:pt x="0" y="5321277"/>
                </a:cubicBezTo>
                <a:cubicBezTo>
                  <a:pt x="0" y="5744268"/>
                  <a:pt x="40184" y="6157873"/>
                  <a:pt x="116943" y="6558484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FDA12F62-867F-4684-B28B-E085D09DCC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0" y="0"/>
            <a:ext cx="8174932" cy="6858000"/>
          </a:xfrm>
          <a:custGeom>
            <a:avLst/>
            <a:gdLst>
              <a:gd name="connsiteX0" fmla="*/ 190266 w 8174932"/>
              <a:gd name="connsiteY0" fmla="*/ 6858000 h 6858000"/>
              <a:gd name="connsiteX1" fmla="*/ 8174932 w 8174932"/>
              <a:gd name="connsiteY1" fmla="*/ 6858000 h 6858000"/>
              <a:gd name="connsiteX2" fmla="*/ 8174932 w 8174932"/>
              <a:gd name="connsiteY2" fmla="*/ 0 h 6858000"/>
              <a:gd name="connsiteX3" fmla="*/ 2944847 w 8174932"/>
              <a:gd name="connsiteY3" fmla="*/ 0 h 6858000"/>
              <a:gd name="connsiteX4" fmla="*/ 2646373 w 8174932"/>
              <a:gd name="connsiteY4" fmla="*/ 196447 h 6858000"/>
              <a:gd name="connsiteX5" fmla="*/ 0 w 8174932"/>
              <a:gd name="connsiteY5" fmla="*/ 5321277 h 6858000"/>
              <a:gd name="connsiteX6" fmla="*/ 112445 w 8174932"/>
              <a:gd name="connsiteY6" fmla="*/ 6510898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174932" h="6858000">
                <a:moveTo>
                  <a:pt x="190266" y="6858000"/>
                </a:moveTo>
                <a:lnTo>
                  <a:pt x="8174932" y="6858000"/>
                </a:lnTo>
                <a:lnTo>
                  <a:pt x="8174932" y="0"/>
                </a:lnTo>
                <a:lnTo>
                  <a:pt x="2944847" y="0"/>
                </a:lnTo>
                <a:lnTo>
                  <a:pt x="2646373" y="196447"/>
                </a:lnTo>
                <a:cubicBezTo>
                  <a:pt x="1044779" y="1335395"/>
                  <a:pt x="0" y="3206327"/>
                  <a:pt x="0" y="5321277"/>
                </a:cubicBezTo>
                <a:cubicBezTo>
                  <a:pt x="0" y="5727999"/>
                  <a:pt x="38639" y="6125696"/>
                  <a:pt x="112445" y="6510898"/>
                </a:cubicBezTo>
                <a:close/>
              </a:path>
            </a:pathLst>
          </a:custGeom>
          <a:solidFill>
            <a:schemeClr val="bg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F3879A2-983D-4778-AB63-D5FBDEE6D9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04672" y="234110"/>
            <a:ext cx="5936370" cy="3466213"/>
          </a:xfrm>
        </p:spPr>
        <p:txBody>
          <a:bodyPr anchor="b">
            <a:normAutofit/>
          </a:bodyPr>
          <a:lstStyle/>
          <a:p>
            <a:pPr algn="l"/>
            <a:r>
              <a:rPr lang="sv-SE" sz="7200">
                <a:solidFill>
                  <a:srgbClr val="FFFFFF"/>
                </a:solidFill>
              </a:rPr>
              <a:t>Föräldramöte F1213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32025DB-1FDA-4BDB-A2AC-970D3CC6F5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4672" y="4180354"/>
            <a:ext cx="5649289" cy="1279978"/>
          </a:xfrm>
        </p:spPr>
        <p:txBody>
          <a:bodyPr anchor="t">
            <a:normAutofit/>
          </a:bodyPr>
          <a:lstStyle/>
          <a:p>
            <a:pPr algn="l"/>
            <a:r>
              <a:rPr lang="sv-SE">
                <a:solidFill>
                  <a:srgbClr val="FFFFFF"/>
                </a:solidFill>
              </a:rPr>
              <a:t>Säsongen 22/23</a:t>
            </a:r>
          </a:p>
          <a:p>
            <a:pPr algn="l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787091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FA5A26A-F5AB-4996-973E-25DCFB3A81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sv-SE">
                <a:solidFill>
                  <a:srgbClr val="FFFFFF"/>
                </a:solidFill>
              </a:rPr>
              <a:t>Laget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A86C06-41D9-4F16-A776-5752740B7F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sv-SE" dirty="0"/>
              <a:t>Födda 2012 9 st, födda 2013 16 st. </a:t>
            </a:r>
          </a:p>
          <a:p>
            <a:r>
              <a:rPr lang="sv-SE" dirty="0"/>
              <a:t>Från förra säsongen har 2 slutat, 3 st tillkommit och inlagda på laget.se, 1 st ”comeback” samt 2 tjejer till som kommit, men ej tillagda på laget.</a:t>
            </a:r>
          </a:p>
          <a:p>
            <a:r>
              <a:rPr lang="sv-SE" dirty="0"/>
              <a:t>Ledare. Carolina, Emma (Ny), Daniel</a:t>
            </a:r>
          </a:p>
          <a:p>
            <a:r>
              <a:rPr lang="sv-SE" dirty="0"/>
              <a:t>Vi behöver en ledare till. Johannes utbildar sig till deltidsbrandman, och är borta mycket under HT22.</a:t>
            </a:r>
          </a:p>
          <a:p>
            <a:r>
              <a:rPr lang="sv-SE" dirty="0"/>
              <a:t>Föreningen står för utbildning av ledare.</a:t>
            </a:r>
          </a:p>
        </p:txBody>
      </p:sp>
    </p:spTree>
    <p:extLst>
      <p:ext uri="{BB962C8B-B14F-4D97-AF65-F5344CB8AC3E}">
        <p14:creationId xmlns:p14="http://schemas.microsoft.com/office/powerpoint/2010/main" val="8230188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EACDAE-15D4-4D4E-9C9B-F637F515F5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741" y="620392"/>
            <a:ext cx="3808268" cy="5504688"/>
          </a:xfrm>
        </p:spPr>
        <p:txBody>
          <a:bodyPr>
            <a:normAutofit/>
          </a:bodyPr>
          <a:lstStyle/>
          <a:p>
            <a:r>
              <a:rPr lang="sv-SE" sz="6000">
                <a:solidFill>
                  <a:schemeClr val="accent5"/>
                </a:solidFill>
              </a:rPr>
              <a:t>Träningar och Matcher</a:t>
            </a:r>
          </a:p>
        </p:txBody>
      </p:sp>
      <p:graphicFrame>
        <p:nvGraphicFramePr>
          <p:cNvPr id="11" name="Content Placeholder 2">
            <a:extLst>
              <a:ext uri="{FF2B5EF4-FFF2-40B4-BE49-F238E27FC236}">
                <a16:creationId xmlns:a16="http://schemas.microsoft.com/office/drawing/2014/main" id="{90650F5F-447D-3B66-F383-30043D60389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0427358"/>
              </p:ext>
            </p:extLst>
          </p:nvPr>
        </p:nvGraphicFramePr>
        <p:xfrm>
          <a:off x="5093208" y="620392"/>
          <a:ext cx="626364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219980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own Arrow 7">
            <a:extLst>
              <a:ext uri="{FF2B5EF4-FFF2-40B4-BE49-F238E27FC236}">
                <a16:creationId xmlns:a16="http://schemas.microsoft.com/office/drawing/2014/main" id="{D4771268-CB57-404A-9271-370EB28F60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800100" y="1491343"/>
            <a:ext cx="3333749" cy="3499103"/>
          </a:xfrm>
          <a:prstGeom prst="downArrow">
            <a:avLst>
              <a:gd name="adj1" fmla="val 100000"/>
              <a:gd name="adj2" fmla="val 15788"/>
            </a:avLst>
          </a:prstGeom>
          <a:solidFill>
            <a:srgbClr val="404040"/>
          </a:solidFill>
          <a:ln w="539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608F169-97D2-4774-8BAF-725C97EEA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1967266"/>
            <a:ext cx="2628900" cy="2547257"/>
          </a:xfrm>
          <a:noFill/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6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Seriespel, Blå nivå 4 mot 4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051C474-2F69-491D-84C6-E8ED25CCD24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777316" y="1503812"/>
            <a:ext cx="6780700" cy="3848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64174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89575E1-3389-451A-A5F7-27854C25C5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4293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3CCC5C-D88E-40FB-B30B-23DCDBD01D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"/>
            <a:ext cx="4167268" cy="685800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1797591-998E-47EA-A7DD-80A9A0DC14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591344"/>
            <a:ext cx="3200400" cy="5585619"/>
          </a:xfrm>
        </p:spPr>
        <p:txBody>
          <a:bodyPr>
            <a:normAutofit/>
          </a:bodyPr>
          <a:lstStyle/>
          <a:p>
            <a:r>
              <a:rPr lang="sv-SE">
                <a:solidFill>
                  <a:srgbClr val="FFFFFF"/>
                </a:solidFill>
              </a:rPr>
              <a:t>Föräldrars medverkan under match och kring laget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4F6743-B31C-450E-B9DE-37B5C57C2D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sv-SE" dirty="0"/>
              <a:t>Seketariat ( Schema för hela säsongen)</a:t>
            </a:r>
          </a:p>
          <a:p>
            <a:r>
              <a:rPr lang="sv-SE" dirty="0"/>
              <a:t>Kiosk  (Schema för hela säsongen) Baka gärna till hemmamatcher.</a:t>
            </a:r>
          </a:p>
          <a:p>
            <a:r>
              <a:rPr lang="sv-SE" dirty="0"/>
              <a:t>Inköp görs till första hemmamatcher av ledare</a:t>
            </a:r>
          </a:p>
          <a:p>
            <a:r>
              <a:rPr lang="sv-SE" dirty="0"/>
              <a:t>Newbody, ansvarig behövs, försäljning</a:t>
            </a:r>
          </a:p>
          <a:p>
            <a:r>
              <a:rPr lang="sv-SE" dirty="0"/>
              <a:t>Resturangchansen 1:e Februari, ansvarig behövs. </a:t>
            </a:r>
          </a:p>
        </p:txBody>
      </p:sp>
    </p:spTree>
    <p:extLst>
      <p:ext uri="{BB962C8B-B14F-4D97-AF65-F5344CB8AC3E}">
        <p14:creationId xmlns:p14="http://schemas.microsoft.com/office/powerpoint/2010/main" val="12874258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B819A166-7571-4003-A6B8-B62034C3ED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509320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8EFA5D4-1BED-4B17-A1C3-E5A2A29FDA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741" y="620392"/>
            <a:ext cx="3808268" cy="5504688"/>
          </a:xfrm>
        </p:spPr>
        <p:txBody>
          <a:bodyPr>
            <a:normAutofit/>
          </a:bodyPr>
          <a:lstStyle/>
          <a:p>
            <a:r>
              <a:rPr lang="sv-SE" sz="6000">
                <a:solidFill>
                  <a:schemeClr val="bg1"/>
                </a:solidFill>
              </a:rPr>
              <a:t>Nyheter från föreningen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70D85B7-109D-7BCB-3F66-5174F67C22E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56148584"/>
              </p:ext>
            </p:extLst>
          </p:nvPr>
        </p:nvGraphicFramePr>
        <p:xfrm>
          <a:off x="5468389" y="620392"/>
          <a:ext cx="626364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382567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66B332A4-D438-4773-A77F-5ED49A448D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953768" y="0"/>
            <a:ext cx="8284464" cy="6858000"/>
          </a:xfrm>
          <a:custGeom>
            <a:avLst/>
            <a:gdLst>
              <a:gd name="connsiteX0" fmla="*/ 1818109 w 8284464"/>
              <a:gd name="connsiteY0" fmla="*/ 0 h 6858000"/>
              <a:gd name="connsiteX1" fmla="*/ 6466355 w 8284464"/>
              <a:gd name="connsiteY1" fmla="*/ 0 h 6858000"/>
              <a:gd name="connsiteX2" fmla="*/ 6620596 w 8284464"/>
              <a:gd name="connsiteY2" fmla="*/ 109683 h 6858000"/>
              <a:gd name="connsiteX3" fmla="*/ 8284464 w 8284464"/>
              <a:gd name="connsiteY3" fmla="*/ 3429000 h 6858000"/>
              <a:gd name="connsiteX4" fmla="*/ 6620596 w 8284464"/>
              <a:gd name="connsiteY4" fmla="*/ 6748318 h 6858000"/>
              <a:gd name="connsiteX5" fmla="*/ 6466355 w 8284464"/>
              <a:gd name="connsiteY5" fmla="*/ 6858000 h 6858000"/>
              <a:gd name="connsiteX6" fmla="*/ 1818109 w 8284464"/>
              <a:gd name="connsiteY6" fmla="*/ 6858000 h 6858000"/>
              <a:gd name="connsiteX7" fmla="*/ 1663869 w 8284464"/>
              <a:gd name="connsiteY7" fmla="*/ 6748318 h 6858000"/>
              <a:gd name="connsiteX8" fmla="*/ 0 w 8284464"/>
              <a:gd name="connsiteY8" fmla="*/ 3429000 h 6858000"/>
              <a:gd name="connsiteX9" fmla="*/ 1663869 w 8284464"/>
              <a:gd name="connsiteY9" fmla="*/ 10968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284464" h="6858000">
                <a:moveTo>
                  <a:pt x="1818109" y="0"/>
                </a:moveTo>
                <a:lnTo>
                  <a:pt x="6466355" y="0"/>
                </a:lnTo>
                <a:lnTo>
                  <a:pt x="6620596" y="109683"/>
                </a:lnTo>
                <a:cubicBezTo>
                  <a:pt x="7630666" y="865069"/>
                  <a:pt x="8284464" y="2070683"/>
                  <a:pt x="8284464" y="3429000"/>
                </a:cubicBezTo>
                <a:cubicBezTo>
                  <a:pt x="8284464" y="4787317"/>
                  <a:pt x="7630666" y="5992931"/>
                  <a:pt x="6620596" y="6748318"/>
                </a:cubicBezTo>
                <a:lnTo>
                  <a:pt x="6466355" y="6858000"/>
                </a:lnTo>
                <a:lnTo>
                  <a:pt x="1818109" y="6858000"/>
                </a:lnTo>
                <a:lnTo>
                  <a:pt x="1663869" y="6748318"/>
                </a:lnTo>
                <a:cubicBezTo>
                  <a:pt x="653798" y="5992931"/>
                  <a:pt x="0" y="4787317"/>
                  <a:pt x="0" y="3429000"/>
                </a:cubicBezTo>
                <a:cubicBezTo>
                  <a:pt x="0" y="2070683"/>
                  <a:pt x="653798" y="865069"/>
                  <a:pt x="1663869" y="109683"/>
                </a:cubicBez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F9AD32D-FF05-44F4-BD4D-9CEE89B71E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18360" y="0"/>
            <a:ext cx="7955280" cy="6858000"/>
          </a:xfrm>
          <a:custGeom>
            <a:avLst/>
            <a:gdLst>
              <a:gd name="connsiteX0" fmla="*/ 1962423 w 7955280"/>
              <a:gd name="connsiteY0" fmla="*/ 0 h 6858000"/>
              <a:gd name="connsiteX1" fmla="*/ 5992858 w 7955280"/>
              <a:gd name="connsiteY1" fmla="*/ 0 h 6858000"/>
              <a:gd name="connsiteX2" fmla="*/ 6040191 w 7955280"/>
              <a:gd name="connsiteY2" fmla="*/ 27216 h 6858000"/>
              <a:gd name="connsiteX3" fmla="*/ 7955280 w 7955280"/>
              <a:gd name="connsiteY3" fmla="*/ 3429000 h 6858000"/>
              <a:gd name="connsiteX4" fmla="*/ 6040191 w 7955280"/>
              <a:gd name="connsiteY4" fmla="*/ 6830784 h 6858000"/>
              <a:gd name="connsiteX5" fmla="*/ 5992858 w 7955280"/>
              <a:gd name="connsiteY5" fmla="*/ 6858000 h 6858000"/>
              <a:gd name="connsiteX6" fmla="*/ 1962423 w 7955280"/>
              <a:gd name="connsiteY6" fmla="*/ 6858000 h 6858000"/>
              <a:gd name="connsiteX7" fmla="*/ 1915089 w 7955280"/>
              <a:gd name="connsiteY7" fmla="*/ 6830784 h 6858000"/>
              <a:gd name="connsiteX8" fmla="*/ 0 w 7955280"/>
              <a:gd name="connsiteY8" fmla="*/ 3429000 h 6858000"/>
              <a:gd name="connsiteX9" fmla="*/ 1915089 w 7955280"/>
              <a:gd name="connsiteY9" fmla="*/ 27216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955280" h="6858000">
                <a:moveTo>
                  <a:pt x="1962423" y="0"/>
                </a:moveTo>
                <a:lnTo>
                  <a:pt x="5992858" y="0"/>
                </a:lnTo>
                <a:lnTo>
                  <a:pt x="6040191" y="27216"/>
                </a:lnTo>
                <a:cubicBezTo>
                  <a:pt x="7188332" y="724844"/>
                  <a:pt x="7955280" y="1987357"/>
                  <a:pt x="7955280" y="3429000"/>
                </a:cubicBezTo>
                <a:cubicBezTo>
                  <a:pt x="7955280" y="4870644"/>
                  <a:pt x="7188332" y="6133157"/>
                  <a:pt x="6040191" y="6830784"/>
                </a:cubicBezTo>
                <a:lnTo>
                  <a:pt x="5992858" y="6858000"/>
                </a:lnTo>
                <a:lnTo>
                  <a:pt x="1962423" y="6858000"/>
                </a:lnTo>
                <a:lnTo>
                  <a:pt x="1915089" y="6830784"/>
                </a:lnTo>
                <a:cubicBezTo>
                  <a:pt x="766948" y="6133157"/>
                  <a:pt x="0" y="4870644"/>
                  <a:pt x="0" y="3429000"/>
                </a:cubicBezTo>
                <a:cubicBezTo>
                  <a:pt x="0" y="1987357"/>
                  <a:pt x="766948" y="724844"/>
                  <a:pt x="1915089" y="27216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F2F88FE-8816-4525-90A8-0E6C3EF51E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55631" y="1441938"/>
            <a:ext cx="7080738" cy="397412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5400">
                <a:solidFill>
                  <a:schemeClr val="bg1">
                    <a:lumMod val="95000"/>
                    <a:lumOff val="5000"/>
                  </a:schemeClr>
                </a:solidFill>
              </a:rPr>
              <a:t>Övriga Frågor ?</a:t>
            </a:r>
          </a:p>
        </p:txBody>
      </p:sp>
    </p:spTree>
    <p:extLst>
      <p:ext uri="{BB962C8B-B14F-4D97-AF65-F5344CB8AC3E}">
        <p14:creationId xmlns:p14="http://schemas.microsoft.com/office/powerpoint/2010/main" val="103689516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269</Words>
  <Application>Microsoft Office PowerPoint</Application>
  <PresentationFormat>Widescreen</PresentationFormat>
  <Paragraphs>27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Föräldramöte F1213</vt:lpstr>
      <vt:lpstr>Laget</vt:lpstr>
      <vt:lpstr>Träningar och Matcher</vt:lpstr>
      <vt:lpstr>Seriespel, Blå nivå 4 mot 4</vt:lpstr>
      <vt:lpstr>Föräldrars medverkan under match och kring laget</vt:lpstr>
      <vt:lpstr>Nyheter från föreningen</vt:lpstr>
      <vt:lpstr>Övriga Frågor 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Föräldramöte F1213</dc:title>
  <dc:creator>Eriksson, Daniel</dc:creator>
  <cp:lastModifiedBy>Eriksson, Daniel</cp:lastModifiedBy>
  <cp:revision>1</cp:revision>
  <dcterms:created xsi:type="dcterms:W3CDTF">2022-10-05T19:10:15Z</dcterms:created>
  <dcterms:modified xsi:type="dcterms:W3CDTF">2022-10-05T20:27:41Z</dcterms:modified>
</cp:coreProperties>
</file>