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us Rosenblom" userId="acc3cec8-d83c-4ed8-878d-23fcc39277fe" providerId="ADAL" clId="{90D8CCDA-A091-4767-9A3B-95612820E5DE}"/>
    <pc:docChg chg="custSel modSld">
      <pc:chgData name="Marcus Rosenblom" userId="acc3cec8-d83c-4ed8-878d-23fcc39277fe" providerId="ADAL" clId="{90D8CCDA-A091-4767-9A3B-95612820E5DE}" dt="2023-09-26T17:22:30.498" v="520" actId="20577"/>
      <pc:docMkLst>
        <pc:docMk/>
      </pc:docMkLst>
      <pc:sldChg chg="modSp mod">
        <pc:chgData name="Marcus Rosenblom" userId="acc3cec8-d83c-4ed8-878d-23fcc39277fe" providerId="ADAL" clId="{90D8CCDA-A091-4767-9A3B-95612820E5DE}" dt="2023-09-26T08:26:03.552" v="255" actId="20577"/>
        <pc:sldMkLst>
          <pc:docMk/>
          <pc:sldMk cId="397010360" sldId="258"/>
        </pc:sldMkLst>
        <pc:spChg chg="mod">
          <ac:chgData name="Marcus Rosenblom" userId="acc3cec8-d83c-4ed8-878d-23fcc39277fe" providerId="ADAL" clId="{90D8CCDA-A091-4767-9A3B-95612820E5DE}" dt="2023-09-26T08:26:03.552" v="255" actId="20577"/>
          <ac:spMkLst>
            <pc:docMk/>
            <pc:sldMk cId="397010360" sldId="258"/>
            <ac:spMk id="6" creationId="{741DE504-03C4-4B50-9711-8DC135C3F763}"/>
          </ac:spMkLst>
        </pc:spChg>
      </pc:sldChg>
      <pc:sldChg chg="modSp mod">
        <pc:chgData name="Marcus Rosenblom" userId="acc3cec8-d83c-4ed8-878d-23fcc39277fe" providerId="ADAL" clId="{90D8CCDA-A091-4767-9A3B-95612820E5DE}" dt="2023-09-26T08:26:48.112" v="325" actId="20577"/>
        <pc:sldMkLst>
          <pc:docMk/>
          <pc:sldMk cId="2412637596" sldId="259"/>
        </pc:sldMkLst>
        <pc:spChg chg="mod">
          <ac:chgData name="Marcus Rosenblom" userId="acc3cec8-d83c-4ed8-878d-23fcc39277fe" providerId="ADAL" clId="{90D8CCDA-A091-4767-9A3B-95612820E5DE}" dt="2023-09-26T08:26:48.112" v="325" actId="20577"/>
          <ac:spMkLst>
            <pc:docMk/>
            <pc:sldMk cId="2412637596" sldId="259"/>
            <ac:spMk id="6" creationId="{741DE504-03C4-4B50-9711-8DC135C3F763}"/>
          </ac:spMkLst>
        </pc:spChg>
      </pc:sldChg>
      <pc:sldChg chg="modSp mod">
        <pc:chgData name="Marcus Rosenblom" userId="acc3cec8-d83c-4ed8-878d-23fcc39277fe" providerId="ADAL" clId="{90D8CCDA-A091-4767-9A3B-95612820E5DE}" dt="2023-09-26T08:27:10.062" v="370" actId="20577"/>
        <pc:sldMkLst>
          <pc:docMk/>
          <pc:sldMk cId="2884513815" sldId="260"/>
        </pc:sldMkLst>
        <pc:spChg chg="mod">
          <ac:chgData name="Marcus Rosenblom" userId="acc3cec8-d83c-4ed8-878d-23fcc39277fe" providerId="ADAL" clId="{90D8CCDA-A091-4767-9A3B-95612820E5DE}" dt="2023-09-26T08:27:10.062" v="370" actId="20577"/>
          <ac:spMkLst>
            <pc:docMk/>
            <pc:sldMk cId="2884513815" sldId="260"/>
            <ac:spMk id="3" creationId="{FEC966F2-D001-11C8-8E90-361549E8964C}"/>
          </ac:spMkLst>
        </pc:spChg>
      </pc:sldChg>
      <pc:sldChg chg="modSp mod">
        <pc:chgData name="Marcus Rosenblom" userId="acc3cec8-d83c-4ed8-878d-23fcc39277fe" providerId="ADAL" clId="{90D8CCDA-A091-4767-9A3B-95612820E5DE}" dt="2023-09-26T08:27:49.766" v="383" actId="113"/>
        <pc:sldMkLst>
          <pc:docMk/>
          <pc:sldMk cId="3824645891" sldId="262"/>
        </pc:sldMkLst>
        <pc:spChg chg="mod">
          <ac:chgData name="Marcus Rosenblom" userId="acc3cec8-d83c-4ed8-878d-23fcc39277fe" providerId="ADAL" clId="{90D8CCDA-A091-4767-9A3B-95612820E5DE}" dt="2023-09-26T08:27:49.766" v="383" actId="113"/>
          <ac:spMkLst>
            <pc:docMk/>
            <pc:sldMk cId="3824645891" sldId="262"/>
            <ac:spMk id="6" creationId="{741DE504-03C4-4B50-9711-8DC135C3F763}"/>
          </ac:spMkLst>
        </pc:spChg>
      </pc:sldChg>
      <pc:sldChg chg="modSp mod">
        <pc:chgData name="Marcus Rosenblom" userId="acc3cec8-d83c-4ed8-878d-23fcc39277fe" providerId="ADAL" clId="{90D8CCDA-A091-4767-9A3B-95612820E5DE}" dt="2023-09-26T08:29:37.502" v="468"/>
        <pc:sldMkLst>
          <pc:docMk/>
          <pc:sldMk cId="1965153220" sldId="266"/>
        </pc:sldMkLst>
        <pc:spChg chg="mod">
          <ac:chgData name="Marcus Rosenblom" userId="acc3cec8-d83c-4ed8-878d-23fcc39277fe" providerId="ADAL" clId="{90D8CCDA-A091-4767-9A3B-95612820E5DE}" dt="2023-09-26T08:29:37.502" v="468"/>
          <ac:spMkLst>
            <pc:docMk/>
            <pc:sldMk cId="1965153220" sldId="266"/>
            <ac:spMk id="6" creationId="{741DE504-03C4-4B50-9711-8DC135C3F763}"/>
          </ac:spMkLst>
        </pc:spChg>
      </pc:sldChg>
      <pc:sldChg chg="modSp mod">
        <pc:chgData name="Marcus Rosenblom" userId="acc3cec8-d83c-4ed8-878d-23fcc39277fe" providerId="ADAL" clId="{90D8CCDA-A091-4767-9A3B-95612820E5DE}" dt="2023-09-19T17:58:38.809" v="105" actId="20577"/>
        <pc:sldMkLst>
          <pc:docMk/>
          <pc:sldMk cId="3624924873" sldId="272"/>
        </pc:sldMkLst>
        <pc:spChg chg="mod">
          <ac:chgData name="Marcus Rosenblom" userId="acc3cec8-d83c-4ed8-878d-23fcc39277fe" providerId="ADAL" clId="{90D8CCDA-A091-4767-9A3B-95612820E5DE}" dt="2023-09-19T17:58:38.809" v="105" actId="20577"/>
          <ac:spMkLst>
            <pc:docMk/>
            <pc:sldMk cId="3624924873" sldId="272"/>
            <ac:spMk id="6" creationId="{741DE504-03C4-4B50-9711-8DC135C3F763}"/>
          </ac:spMkLst>
        </pc:spChg>
      </pc:sldChg>
      <pc:sldChg chg="modSp mod">
        <pc:chgData name="Marcus Rosenblom" userId="acc3cec8-d83c-4ed8-878d-23fcc39277fe" providerId="ADAL" clId="{90D8CCDA-A091-4767-9A3B-95612820E5DE}" dt="2023-09-26T17:22:30.498" v="520" actId="20577"/>
        <pc:sldMkLst>
          <pc:docMk/>
          <pc:sldMk cId="805180563" sldId="274"/>
        </pc:sldMkLst>
        <pc:spChg chg="mod">
          <ac:chgData name="Marcus Rosenblom" userId="acc3cec8-d83c-4ed8-878d-23fcc39277fe" providerId="ADAL" clId="{90D8CCDA-A091-4767-9A3B-95612820E5DE}" dt="2023-09-26T17:22:30.498" v="520" actId="20577"/>
          <ac:spMkLst>
            <pc:docMk/>
            <pc:sldMk cId="805180563" sldId="274"/>
            <ac:spMk id="6" creationId="{741DE504-03C4-4B50-9711-8DC135C3F76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0C4F9-5EE7-47B7-B965-368EB53A4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1181099"/>
            <a:ext cx="6864724" cy="3581399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A4A1F1-374F-4FC8-89F7-83065EA4F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5075227"/>
            <a:ext cx="6864724" cy="868374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5CB5F-AE9B-4C02-B16F-C462CAFC1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4B1CC-830B-4695-B174-D9E9100A8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CD43F-E516-4123-A6D8-DB72C3CC5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7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8C0AF-44D0-4830-AF13-49B8522BE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1B4D8C-6045-47B3-9A0C-F2215A904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9A9F1-F398-416A-A8C0-0A36D838D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7F801-C9FB-4A34-8386-BA9FBACCB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05176-F6E9-4997-8355-74F2A4560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3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EBC807-13E1-4F3F-83FA-FD9BD24F3B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86520" y="647699"/>
            <a:ext cx="2291080" cy="52959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E2EAA-155E-482E-A2B8-547653B25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52371" y="647699"/>
            <a:ext cx="8120789" cy="52959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A4BDC-BDD0-417D-AF7C-516EE556D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663EC-23F9-4202-80F3-F8E550884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8402D-7367-485B-AEA6-5AB2B8209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87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FF197-4D72-4945-8068-57D52018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81FA8-039D-4BAF-8AAB-7B6616AFE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7357F-46A1-493A-A5E4-1D7FAE5B9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277BC-26F9-4B14-A2DC-C7575C5A6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BC3FF-EE25-45FB-A7A8-AAA522F70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91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596BE-9AF9-4E97-9204-5B672D797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362200"/>
            <a:ext cx="7696200" cy="24003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5067300"/>
            <a:ext cx="7696200" cy="8763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7114B-35CB-40C5-BCC8-C5039524F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AA324-982E-42C4-8002-5F236877C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01596-9353-4C1A-972E-6522F2B42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6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F0BC9-7469-437A-B92B-0A2627E4B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7D887-595C-4649-AF8E-E78307000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825625"/>
            <a:ext cx="4991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FE29C-ED37-4DD9-949F-002434261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0" y="1825625"/>
            <a:ext cx="5029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F6AA34-8CC0-4E5B-8396-0AC756331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F7398-73FE-4D27-AFF9-91BEBFED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00880-10EE-4115-8BBB-13DDF270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3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F3C9B-D20D-43FA-BA18-D50F86A91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1" y="647699"/>
            <a:ext cx="10625229" cy="11506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2F00A-F4EE-40FC-9325-373840422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863" y="1879599"/>
            <a:ext cx="5157787" cy="675641"/>
          </a:xfrm>
        </p:spPr>
        <p:txBody>
          <a:bodyPr anchor="b">
            <a:no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5DD90-A306-4A8B-A54C-8033B7F7F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5863" y="2560955"/>
            <a:ext cx="5157787" cy="3649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40E0AA-F8F8-4862-B27B-50FAF2F34D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412" y="1879599"/>
            <a:ext cx="5183188" cy="675641"/>
          </a:xfrm>
        </p:spPr>
        <p:txBody>
          <a:bodyPr anchor="b">
            <a:no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FEBDD6-EDA1-4CE7-9DDC-9D977E12DD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412" y="2560955"/>
            <a:ext cx="5183188" cy="3649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044487-D350-4434-A5C7-A96942FF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89DC43-E591-42BF-82EE-E4887E4B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8CD421-2D00-41DD-A393-4739E389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39A8B-0FAF-431C-9657-9003FA037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BBA2A1-331D-40F8-867B-CE150113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0995C1-5121-47B6-AC6D-F60C0FF66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DBE022-9B54-431C-80D5-5D8F2AFCB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00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15B6E5-6347-41F6-85FC-3BF3652D1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6A93F6-45F8-4453-B5DC-B2F3D5D0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364E1-213B-4AF0-80D7-8101EFD5E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8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90B5D-E76D-4797-AD77-15625D67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2" y="647700"/>
            <a:ext cx="4119654" cy="1714500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44D8D-C9CF-43B2-905D-2368B17A5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188" y="914400"/>
            <a:ext cx="5737412" cy="50291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F0C-D14C-46D7-ACDD-1885DDD88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372" y="2697479"/>
            <a:ext cx="4119654" cy="32461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7D8D-72E7-4ABD-BB87-80BB49003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9C1CE-C8CE-4364-A021-ADC2D6472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6FA33-09EF-495A-853E-63750CA37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8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F023E-952E-40DF-A101-74D22789D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2" y="647700"/>
            <a:ext cx="4119654" cy="1714500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1E98DD-BF5D-4CCA-8C66-F2A6CE1127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86400" y="914400"/>
            <a:ext cx="5791200" cy="50291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EC22A6-F2C2-4A88-BEE5-2D6CEB520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372" y="2697480"/>
            <a:ext cx="4119654" cy="31715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1F755-C7AF-4C50-8CA8-828612A76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DE175-E818-477C-A3F6-7DD65C126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0B8E3-DB91-440B-818F-71E4248BB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4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5EB7D6-B8CB-49E3-874F-2255BEE82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EEAC5-A8AB-4FE8-A270-D70F7DED4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2371" y="2095500"/>
            <a:ext cx="10620855" cy="384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6506C-52BF-4C05-AD31-7C08B8015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spc="100" baseline="0">
                <a:solidFill>
                  <a:schemeClr val="tx1"/>
                </a:solidFill>
              </a:defRPr>
            </a:lvl1pPr>
          </a:lstStyle>
          <a:p>
            <a:fld id="{D341B595-366B-43E2-A22E-EA6A78C03F0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34630-6C67-4A40-A499-CB025B2438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4E14B-0EE8-4015-809C-DD36B5459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spc="100" baseline="0">
                <a:solidFill>
                  <a:schemeClr val="tx1"/>
                </a:solidFill>
              </a:defRPr>
            </a:lvl1pPr>
          </a:lstStyle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61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600" kern="1200" cap="all" spc="300" baseline="0">
          <a:solidFill>
            <a:srgbClr val="FFFFFF"/>
          </a:solidFill>
          <a:highlight>
            <a:srgbClr val="0000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030C083-7BDA-4E25-BFBB-C9679AF2C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BEEF23B-333C-FC06-03C2-D4B38E429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1181099"/>
            <a:ext cx="4729432" cy="3581399"/>
          </a:xfrm>
        </p:spPr>
        <p:txBody>
          <a:bodyPr>
            <a:normAutofit/>
          </a:bodyPr>
          <a:lstStyle/>
          <a:p>
            <a:r>
              <a:rPr lang="sv-SE" dirty="0"/>
              <a:t>Föräldramöte F08-09, </a:t>
            </a:r>
            <a:r>
              <a:rPr lang="sv-SE" dirty="0" err="1"/>
              <a:t>sept</a:t>
            </a:r>
            <a:r>
              <a:rPr lang="sv-SE" dirty="0"/>
              <a:t> 2023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42DC603-5DDF-05DE-58FD-68297BBBC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5075227"/>
            <a:ext cx="4729432" cy="868374"/>
          </a:xfrm>
        </p:spPr>
        <p:txBody>
          <a:bodyPr>
            <a:normAutofit/>
          </a:bodyPr>
          <a:lstStyle/>
          <a:p>
            <a:r>
              <a:rPr lang="sv-SE" dirty="0"/>
              <a:t>Välkomna!</a:t>
            </a:r>
          </a:p>
        </p:txBody>
      </p:sp>
      <p:pic>
        <p:nvPicPr>
          <p:cNvPr id="5" name="Bildobjekt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095B5D3-ADE8-A630-947C-A25244ABA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704851"/>
            <a:ext cx="5448300" cy="54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88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Målsättning:</a:t>
            </a:r>
          </a:p>
          <a:p>
            <a:endParaRPr lang="sv-SE" dirty="0"/>
          </a:p>
          <a:p>
            <a:r>
              <a:rPr lang="sv-SE" dirty="0"/>
              <a:t>Självklart väldigt svårt, men generellt att få spela bra, roliga och jämna matcher. </a:t>
            </a:r>
          </a:p>
          <a:p>
            <a:endParaRPr lang="sv-SE" dirty="0"/>
          </a:p>
          <a:p>
            <a:r>
              <a:rPr lang="sv-SE" dirty="0"/>
              <a:t>09 – Oklart, en del nya lag som vi inte mött innan, men baserat på vår föregående säsong så vill kunna vara med och fajtas om bra positioner</a:t>
            </a:r>
          </a:p>
          <a:p>
            <a:endParaRPr lang="sv-SE" dirty="0"/>
          </a:p>
          <a:p>
            <a:r>
              <a:rPr lang="sv-SE" dirty="0"/>
              <a:t>08 – På pappret ett väldigt jämn serie, där alla kan slå alla.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2891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Träningstider:</a:t>
            </a:r>
          </a:p>
          <a:p>
            <a:r>
              <a:rPr lang="sv-SE" dirty="0"/>
              <a:t>Måndagar: 1930-2030</a:t>
            </a:r>
          </a:p>
          <a:p>
            <a:r>
              <a:rPr lang="sv-SE" dirty="0"/>
              <a:t>Torsdagar: 1830 – 1945 (kan </a:t>
            </a:r>
            <a:r>
              <a:rPr lang="sv-SE" dirty="0" err="1"/>
              <a:t>ev</a:t>
            </a:r>
            <a:r>
              <a:rPr lang="sv-SE" dirty="0"/>
              <a:t> förlängas då vi inte har något damlag)</a:t>
            </a:r>
          </a:p>
          <a:p>
            <a:r>
              <a:rPr lang="sv-SE" dirty="0"/>
              <a:t>Utöver detta så kommer vi att lägga in ett </a:t>
            </a:r>
            <a:r>
              <a:rPr lang="sv-SE" dirty="0" err="1"/>
              <a:t>fyspass</a:t>
            </a:r>
            <a:r>
              <a:rPr lang="sv-SE" dirty="0"/>
              <a:t> varannan vecka. Troligen tisdagar – tid är inte fastställt än. </a:t>
            </a:r>
          </a:p>
          <a:p>
            <a:r>
              <a:rPr lang="sv-SE" dirty="0"/>
              <a:t>Kommer se annorlunda ut tills hallen är klar. Vi återkommer med mer info. 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FYSTRÄNING ÄR LIKA VIKTIGT SOM TRÄNING MED BOLL!</a:t>
            </a:r>
          </a:p>
          <a:p>
            <a:endParaRPr lang="sv-SE" dirty="0"/>
          </a:p>
          <a:p>
            <a:r>
              <a:rPr lang="sv-SE" dirty="0"/>
              <a:t>Kallelser: svara så snart som möjligt. </a:t>
            </a:r>
          </a:p>
          <a:p>
            <a:r>
              <a:rPr lang="sv-SE" dirty="0"/>
              <a:t>Ja – Jag kommer</a:t>
            </a:r>
          </a:p>
          <a:p>
            <a:r>
              <a:rPr lang="sv-SE" dirty="0"/>
              <a:t>Nej – Jag kommer inte, ange även varför så att vi har koll</a:t>
            </a:r>
          </a:p>
          <a:p>
            <a:r>
              <a:rPr lang="sv-SE" dirty="0"/>
              <a:t>Inget svar – inte ok.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5153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Viktigt att komma förberedd. Energipåfyllt och med rätt utrustning. </a:t>
            </a:r>
          </a:p>
          <a:p>
            <a:r>
              <a:rPr lang="sv-SE" dirty="0"/>
              <a:t>Vi förväntar oss att era tjejer löser detta, men hjälp gärna till om det behövs. </a:t>
            </a:r>
          </a:p>
          <a:p>
            <a:endParaRPr lang="sv-SE" dirty="0"/>
          </a:p>
          <a:p>
            <a:r>
              <a:rPr lang="sv-SE" dirty="0"/>
              <a:t>Ombytta och klara 15 min innan start. Meddela om ni kommer sent. </a:t>
            </a:r>
          </a:p>
          <a:p>
            <a:endParaRPr lang="sv-SE" dirty="0"/>
          </a:p>
          <a:p>
            <a:r>
              <a:rPr lang="sv-SE" dirty="0"/>
              <a:t>Fysisk och mental närvaro!</a:t>
            </a:r>
          </a:p>
          <a:p>
            <a:endParaRPr lang="sv-SE" dirty="0"/>
          </a:p>
          <a:p>
            <a:r>
              <a:rPr lang="sv-SE" dirty="0"/>
              <a:t>Vår ambition är höja nivån på träningar så alla behöver vara påkopplade!</a:t>
            </a:r>
          </a:p>
        </p:txBody>
      </p:sp>
    </p:spTree>
    <p:extLst>
      <p:ext uri="{BB962C8B-B14F-4D97-AF65-F5344CB8AC3E}">
        <p14:creationId xmlns:p14="http://schemas.microsoft.com/office/powerpoint/2010/main" val="310193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När man blir uttagen till match gäller följande:</a:t>
            </a:r>
          </a:p>
          <a:p>
            <a:endParaRPr lang="sv-SE" dirty="0"/>
          </a:p>
          <a:p>
            <a:r>
              <a:rPr lang="sv-SE" dirty="0"/>
              <a:t>Samling hemma match, 90 min innan start. </a:t>
            </a:r>
          </a:p>
          <a:p>
            <a:r>
              <a:rPr lang="sv-SE" dirty="0"/>
              <a:t>Samling bortamatch, efter överenskommelse. </a:t>
            </a:r>
          </a:p>
          <a:p>
            <a:r>
              <a:rPr lang="sv-SE" dirty="0"/>
              <a:t>Efter match – räkna med minst 15 min för genomgång. </a:t>
            </a:r>
          </a:p>
          <a:p>
            <a:endParaRPr lang="sv-SE" dirty="0"/>
          </a:p>
          <a:p>
            <a:r>
              <a:rPr lang="sv-SE" dirty="0"/>
              <a:t>Matchkläder med: tröja, byxa strumpor, uppvärmningströja, </a:t>
            </a:r>
            <a:r>
              <a:rPr lang="sv-SE" dirty="0" err="1"/>
              <a:t>hoodie</a:t>
            </a:r>
            <a:endParaRPr lang="sv-SE" dirty="0"/>
          </a:p>
          <a:p>
            <a:r>
              <a:rPr lang="sv-SE" dirty="0"/>
              <a:t>Utrustning med: skor, klubba, glasögon m.m.</a:t>
            </a:r>
          </a:p>
          <a:p>
            <a:endParaRPr lang="sv-SE" dirty="0"/>
          </a:p>
          <a:p>
            <a:r>
              <a:rPr lang="sv-SE" dirty="0"/>
              <a:t>Ta alltid med kläder för promenad / </a:t>
            </a:r>
            <a:r>
              <a:rPr lang="sv-SE" dirty="0" err="1"/>
              <a:t>jogg</a:t>
            </a:r>
            <a:r>
              <a:rPr lang="sv-SE" dirty="0"/>
              <a:t>. Överdragskläder och löparskor. </a:t>
            </a:r>
          </a:p>
          <a:p>
            <a:r>
              <a:rPr lang="sv-SE" dirty="0"/>
              <a:t>INTE SHORTS OCH TOFFLOR!</a:t>
            </a:r>
          </a:p>
        </p:txBody>
      </p:sp>
    </p:spTree>
    <p:extLst>
      <p:ext uri="{BB962C8B-B14F-4D97-AF65-F5344CB8AC3E}">
        <p14:creationId xmlns:p14="http://schemas.microsoft.com/office/powerpoint/2010/main" val="1058464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MAtcher</a:t>
            </a:r>
            <a:endParaRPr lang="sv-SE" dirty="0"/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Vid bortamatcher är </a:t>
            </a:r>
            <a:r>
              <a:rPr lang="sv-SE" dirty="0" err="1"/>
              <a:t>generalla</a:t>
            </a:r>
            <a:r>
              <a:rPr lang="sv-SE" dirty="0"/>
              <a:t> samlingspunkten Shell, </a:t>
            </a:r>
            <a:r>
              <a:rPr lang="sv-SE" dirty="0" err="1"/>
              <a:t>Torsvik</a:t>
            </a:r>
            <a:r>
              <a:rPr lang="sv-SE" dirty="0"/>
              <a:t> på annonserad tid. </a:t>
            </a:r>
          </a:p>
          <a:p>
            <a:r>
              <a:rPr lang="sv-SE" dirty="0"/>
              <a:t> Vid längre bortamatcher gärna gemensam mat efteråt (typ McDonalds eller liknande)</a:t>
            </a:r>
          </a:p>
          <a:p>
            <a:endParaRPr lang="sv-SE" dirty="0"/>
          </a:p>
          <a:p>
            <a:r>
              <a:rPr lang="sv-SE" dirty="0"/>
              <a:t>Vid match gäller överenskomna kontraktsregler.</a:t>
            </a:r>
          </a:p>
          <a:p>
            <a:endParaRPr lang="sv-SE" dirty="0"/>
          </a:p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7213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Spelarutveckling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Temaläger för Småland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Individuella samtal under säsongen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Utbyte med andra 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Utveckling både som lag och individuellt – både sportsligt och mentalt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behöver ta nästa steg i tjejernas utveckling och förbereda inför nästa steg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Detta självklart under förutsättning att vi har kul och spelar bra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3194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Utbyte andra lag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Primärt JAS där vi har 4-5 spelare som idag tränar regelbundet med dom.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Detta för att främja utveckling.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Behöver inte nödvändigtvis vara samma tjejer utan innebandymognad avgör.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Bra förberedelser inför kommande år och spel högre upp.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Samarbete lag underifrån – kommer att bygga på innebandymognad, inte att man vill vara med. Ex; </a:t>
            </a:r>
            <a:r>
              <a:rPr lang="sv-SE" dirty="0" err="1"/>
              <a:t>Thilde</a:t>
            </a:r>
            <a:r>
              <a:rPr lang="sv-SE" dirty="0"/>
              <a:t> Paulsson - Gutegård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2689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Försäljning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Från klubben: </a:t>
            </a:r>
            <a:r>
              <a:rPr lang="sv-SE" dirty="0" err="1"/>
              <a:t>NewBody</a:t>
            </a:r>
            <a:r>
              <a:rPr lang="sv-SE" dirty="0"/>
              <a:t>, Julbingolotter, RC-</a:t>
            </a:r>
            <a:r>
              <a:rPr lang="sv-SE" dirty="0" err="1"/>
              <a:t>appen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Ska vi sälja något mer? Kaffe? Kakor?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Som vanligt – inget säljtvång, men ju mer vi säljer desto billigare blir det när vi ska iväg på cuper eller göra andra roliga saker.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4924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CUper</a:t>
            </a:r>
            <a:endParaRPr lang="sv-SE" dirty="0"/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Sibben Cup 5-7 jan, 2024 F0809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Fair Play Cup 22-24 mars F0807 / F09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????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9372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Hallen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Träningstider i oktober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Konfirmation och schemapusslande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Lagförälder / -drar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Sekretariatsutbildning, 9 okt. Teamsutbildning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När tjejerna ska döma de första gångerna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Fotografering 8-10 nov, mer info kommer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Aktiviteter utanför innebandyplanen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Shorts och strumpor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5180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Så här tänker vi: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Läget i laget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Ledord och tänk i laget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Förväntningar spelare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Förväntningar föräldrar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Försäsong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Seriespel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Spelarutveckling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Utbyte andra 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Försäljning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Cuper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Övriga frågor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0950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Läget i laget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Bra och god stämning under försäsong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8 08or, 16 09or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2 GK, 7-8 backar, 4-5 centrar, 9-10 ytterforwards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3 nya spelare, Emilia, Elsa och Elvira – Barnarp, har kommit in i truppen väldigt bra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Tappat Linnea till Hovslätt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Kaptener – 3 </a:t>
            </a:r>
            <a:r>
              <a:rPr lang="sv-SE" dirty="0" err="1"/>
              <a:t>st</a:t>
            </a:r>
            <a:r>
              <a:rPr lang="sv-SE" dirty="0"/>
              <a:t> som rullar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5 ledare – Marcus, Marcus, </a:t>
            </a:r>
            <a:r>
              <a:rPr lang="sv-SE" dirty="0" err="1"/>
              <a:t>Jhonny</a:t>
            </a:r>
            <a:r>
              <a:rPr lang="sv-SE" dirty="0"/>
              <a:t>, Johan &amp; Fredrik – lite olika roller</a:t>
            </a:r>
          </a:p>
        </p:txBody>
      </p:sp>
    </p:spTree>
    <p:extLst>
      <p:ext uri="{BB962C8B-B14F-4D97-AF65-F5344CB8AC3E}">
        <p14:creationId xmlns:p14="http://schemas.microsoft.com/office/powerpoint/2010/main" val="397010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Ledord och tänk i laget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Våra framtagna ledord: Peppa – Respekt – Få med alla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Föreningens ledord: Glädje och gemenskap – Delaktighet och demokrati – Rent 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Kontrakt – för att skapa en trygg och säker miljö för våra tjejer och fokus på rätt saker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Alla lägger mycket tid och då vill vi kunna få ut så mycket som möjligt av detta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En trygg grupp skapar resultat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vill att innebandyn ska vara en trygg zon där tjejerna får utrymme att utvecklas och ha kul. Utveckling både sportsligt och mentalt.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12637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C13D72-7D0A-E5CD-C9D8-FCC762B13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Förväntningar  - spelare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C966F2-D001-11C8-8E90-361549E89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Alltid göra sitt bästa och vara schysst!</a:t>
            </a:r>
          </a:p>
          <a:p>
            <a:r>
              <a:rPr lang="sv-SE" dirty="0"/>
              <a:t>Respekt mot spelare, ledare, domare, funktionärer och publik</a:t>
            </a:r>
          </a:p>
          <a:p>
            <a:r>
              <a:rPr lang="sv-SE" dirty="0"/>
              <a:t>Bra och schyssta saker i sociala medier</a:t>
            </a:r>
          </a:p>
          <a:p>
            <a:r>
              <a:rPr lang="sv-SE" dirty="0"/>
              <a:t>Komma i tid</a:t>
            </a:r>
          </a:p>
          <a:p>
            <a:r>
              <a:rPr lang="sv-SE" dirty="0"/>
              <a:t>Fysisk och mental närvaro – när är på träningen så tränar man. </a:t>
            </a:r>
          </a:p>
          <a:p>
            <a:r>
              <a:rPr lang="sv-SE" dirty="0"/>
              <a:t>Rätt utrustning (ex matchkläder, glasögon och så vidare)</a:t>
            </a:r>
          </a:p>
        </p:txBody>
      </p:sp>
    </p:spTree>
    <p:extLst>
      <p:ext uri="{BB962C8B-B14F-4D97-AF65-F5344CB8AC3E}">
        <p14:creationId xmlns:p14="http://schemas.microsoft.com/office/powerpoint/2010/main" val="2884513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Förväntningar - föräldrar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Heja – inte hata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Ingen föräldracoachning – ta det med oss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Se till att era tjejer kommer förberedda inför träning och match: Mat, sömn, läxor och liknande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Match-mamma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Kioskschema – byt sinsemellan, vi ledare ansvarar INTE för byten.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Sekretariat (3st per match, Klocka, protokoll och speaker), musik innan match, paus och </a:t>
            </a:r>
            <a:r>
              <a:rPr lang="sv-SE" dirty="0" err="1"/>
              <a:t>ev</a:t>
            </a:r>
            <a:r>
              <a:rPr lang="sv-SE" dirty="0"/>
              <a:t> avblåsningar. byt sinsemellan, vi ledare ansvarar INTE för byten.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Skjutsning – en del längre 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Peppa och heja lika mycket som alltid!</a:t>
            </a:r>
          </a:p>
        </p:txBody>
      </p:sp>
    </p:spTree>
    <p:extLst>
      <p:ext uri="{BB962C8B-B14F-4D97-AF65-F5344CB8AC3E}">
        <p14:creationId xmlns:p14="http://schemas.microsoft.com/office/powerpoint/2010/main" val="2230735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Försäsong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Vi har varit igång sedan mitten av augusti med både träning i hall och </a:t>
            </a:r>
            <a:r>
              <a:rPr lang="sv-SE" dirty="0" err="1"/>
              <a:t>utefys</a:t>
            </a:r>
            <a:r>
              <a:rPr lang="sv-SE" dirty="0"/>
              <a:t>.</a:t>
            </a:r>
          </a:p>
          <a:p>
            <a:endParaRPr lang="sv-SE" dirty="0"/>
          </a:p>
          <a:p>
            <a:r>
              <a:rPr lang="sv-SE" dirty="0"/>
              <a:t> </a:t>
            </a:r>
          </a:p>
          <a:p>
            <a:r>
              <a:rPr lang="sv-SE" dirty="0"/>
              <a:t>Träningsmatcher: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JIK, 27sept Barnarp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trike="sngStrike" dirty="0"/>
              <a:t>Tranås, Solfjäderstaden – 30 </a:t>
            </a:r>
            <a:r>
              <a:rPr lang="sv-SE" strike="sngStrike" dirty="0" err="1"/>
              <a:t>sept</a:t>
            </a:r>
            <a:r>
              <a:rPr lang="sv-SE" strike="sngStrike" dirty="0"/>
              <a:t>, Tranås </a:t>
            </a:r>
            <a:r>
              <a:rPr lang="sv-SE" dirty="0"/>
              <a:t>- Inställd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Hestra</a:t>
            </a:r>
            <a:r>
              <a:rPr lang="sv-SE" dirty="0"/>
              <a:t> / Hovslätt / Aneby – 1 okt, Barnarp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Serien startar 6e och 7e oktober (Sävsjö och Hovslätt 10)</a:t>
            </a:r>
          </a:p>
        </p:txBody>
      </p:sp>
    </p:spTree>
    <p:extLst>
      <p:ext uri="{BB962C8B-B14F-4D97-AF65-F5344CB8AC3E}">
        <p14:creationId xmlns:p14="http://schemas.microsoft.com/office/powerpoint/2010/main" val="3824645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Vi spelar i två serier. 1 mer 09-betonad och 1 mer 07/08-betonad. </a:t>
            </a:r>
          </a:p>
          <a:p>
            <a:endParaRPr lang="sv-SE" dirty="0"/>
          </a:p>
          <a:p>
            <a:r>
              <a:rPr lang="sv-SE" dirty="0" err="1"/>
              <a:t>Pantamera</a:t>
            </a:r>
            <a:r>
              <a:rPr lang="sv-SE" dirty="0"/>
              <a:t> F N Röd GR3 09			</a:t>
            </a:r>
            <a:r>
              <a:rPr lang="sv-SE" dirty="0" err="1"/>
              <a:t>Pantamera</a:t>
            </a:r>
            <a:r>
              <a:rPr lang="sv-SE" dirty="0"/>
              <a:t> F N Röd GR 2 08</a:t>
            </a:r>
          </a:p>
          <a:p>
            <a:r>
              <a:rPr lang="sv-SE" dirty="0"/>
              <a:t>Aneby						Aneby</a:t>
            </a:r>
          </a:p>
          <a:p>
            <a:r>
              <a:rPr lang="sv-SE" dirty="0"/>
              <a:t>Hestra						Hovslätt</a:t>
            </a:r>
          </a:p>
          <a:p>
            <a:r>
              <a:rPr lang="sv-SE" dirty="0"/>
              <a:t>Hovslätt						Tranås</a:t>
            </a:r>
          </a:p>
          <a:p>
            <a:r>
              <a:rPr lang="sv-SE" dirty="0"/>
              <a:t>JIK						JIK</a:t>
            </a:r>
          </a:p>
          <a:p>
            <a:r>
              <a:rPr lang="sv-SE" dirty="0"/>
              <a:t>Westervik					Nässjö</a:t>
            </a:r>
          </a:p>
          <a:p>
            <a:r>
              <a:rPr lang="sv-SE" dirty="0"/>
              <a:t>Vetlanda						Sävsjö</a:t>
            </a:r>
          </a:p>
          <a:p>
            <a:r>
              <a:rPr lang="sv-SE" dirty="0"/>
              <a:t>Värnamo						Vimmerby</a:t>
            </a:r>
          </a:p>
          <a:p>
            <a:r>
              <a:rPr lang="sv-SE" dirty="0" err="1"/>
              <a:t>Ölmstad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6106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55C44-383C-BD76-8C93-4579FFE1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</a:t>
            </a:r>
          </a:p>
        </p:txBody>
      </p:sp>
      <p:pic>
        <p:nvPicPr>
          <p:cNvPr id="5" name="Platshållare för innehåll 4" descr="En bild som visar symbol, emblem, logotyp, märke&#10;&#10;Automatiskt genererad beskrivning">
            <a:extLst>
              <a:ext uri="{FF2B5EF4-FFF2-40B4-BE49-F238E27FC236}">
                <a16:creationId xmlns:a16="http://schemas.microsoft.com/office/drawing/2014/main" id="{B5C8500F-503D-7140-DA8B-1BD02D202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82" y="438052"/>
            <a:ext cx="2143125" cy="2143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1DE504-03C4-4B50-9711-8DC135C3F763}"/>
              </a:ext>
            </a:extLst>
          </p:cNvPr>
          <p:cNvSpPr txBox="1"/>
          <p:nvPr/>
        </p:nvSpPr>
        <p:spPr>
          <a:xfrm>
            <a:off x="1101012" y="2581177"/>
            <a:ext cx="89480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09 – 9 lag, 16 matcher, hemma och bortamöten</a:t>
            </a:r>
          </a:p>
          <a:p>
            <a:r>
              <a:rPr lang="sv-SE" dirty="0"/>
              <a:t>08 – 8 lag, 14 matcher, hemma och bortamöten</a:t>
            </a:r>
          </a:p>
          <a:p>
            <a:endParaRPr lang="sv-SE" dirty="0"/>
          </a:p>
          <a:p>
            <a:r>
              <a:rPr lang="sv-SE" dirty="0"/>
              <a:t>Kallelse kommer att ske som förra året. Fråga läggs ut om tillgänglighet och laget presenteras på laget.se på torsdag (ibland fredag morgon, ibland tidigare vid fredagsmatch)</a:t>
            </a:r>
          </a:p>
          <a:p>
            <a:endParaRPr lang="sv-SE" dirty="0"/>
          </a:p>
          <a:p>
            <a:r>
              <a:rPr lang="sv-SE" dirty="0"/>
              <a:t>Räkna med spel i en serie, så vi ska försöka att undvika så mycket dubblande som föregående år. </a:t>
            </a:r>
          </a:p>
          <a:p>
            <a:endParaRPr lang="sv-SE" dirty="0"/>
          </a:p>
          <a:p>
            <a:r>
              <a:rPr lang="sv-SE" dirty="0"/>
              <a:t>Men, en del kommer att behöva dubbla. </a:t>
            </a:r>
          </a:p>
          <a:p>
            <a:r>
              <a:rPr lang="sv-SE" dirty="0"/>
              <a:t>Matcherna ligger inlagda i kalendern på laget.se</a:t>
            </a:r>
          </a:p>
        </p:txBody>
      </p:sp>
    </p:spTree>
    <p:extLst>
      <p:ext uri="{BB962C8B-B14F-4D97-AF65-F5344CB8AC3E}">
        <p14:creationId xmlns:p14="http://schemas.microsoft.com/office/powerpoint/2010/main" val="2800676812"/>
      </p:ext>
    </p:extLst>
  </p:cSld>
  <p:clrMapOvr>
    <a:masterClrMapping/>
  </p:clrMapOvr>
</p:sld>
</file>

<file path=ppt/theme/theme1.xml><?xml version="1.0" encoding="utf-8"?>
<a:theme xmlns:a="http://schemas.openxmlformats.org/drawingml/2006/main" name="CitationVTI">
  <a:themeElements>
    <a:clrScheme name="Citation">
      <a:dk1>
        <a:sysClr val="windowText" lastClr="000000"/>
      </a:dk1>
      <a:lt1>
        <a:sysClr val="window" lastClr="FFFFFF"/>
      </a:lt1>
      <a:dk2>
        <a:srgbClr val="01375D"/>
      </a:dk2>
      <a:lt2>
        <a:srgbClr val="F3F2EF"/>
      </a:lt2>
      <a:accent1>
        <a:srgbClr val="29A3D2"/>
      </a:accent1>
      <a:accent2>
        <a:srgbClr val="0669AC"/>
      </a:accent2>
      <a:accent3>
        <a:srgbClr val="FD891C"/>
      </a:accent3>
      <a:accent4>
        <a:srgbClr val="FD6927"/>
      </a:accent4>
      <a:accent5>
        <a:srgbClr val="F95131"/>
      </a:accent5>
      <a:accent6>
        <a:srgbClr val="CE5FAE"/>
      </a:accent6>
      <a:hlink>
        <a:srgbClr val="0F8EC1"/>
      </a:hlink>
      <a:folHlink>
        <a:srgbClr val="DC6400"/>
      </a:folHlink>
    </a:clrScheme>
    <a:fontScheme name="Grandview">
      <a:majorFont>
        <a:latin typeface="Grandview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ationVTI" id="{4899D957-8B31-4AB5-A19D-CB0353FFB667}" vid="{430294D6-2412-4BD3-B567-F0976EA4931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10858</TotalTime>
  <Words>1140</Words>
  <Application>Microsoft Office PowerPoint</Application>
  <PresentationFormat>Bredbild</PresentationFormat>
  <Paragraphs>180</Paragraphs>
  <Slides>19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3" baseType="lpstr">
      <vt:lpstr>Arial</vt:lpstr>
      <vt:lpstr>Grandview</vt:lpstr>
      <vt:lpstr>Grandview Display</vt:lpstr>
      <vt:lpstr>CitationVTI</vt:lpstr>
      <vt:lpstr>Föräldramöte F08-09, sept 2023</vt:lpstr>
      <vt:lpstr>Agenda</vt:lpstr>
      <vt:lpstr>Läget i laget</vt:lpstr>
      <vt:lpstr>Ledord och tänk i laget</vt:lpstr>
      <vt:lpstr>Förväntningar  - spelare</vt:lpstr>
      <vt:lpstr>Förväntningar - föräldrar</vt:lpstr>
      <vt:lpstr>Försäsong</vt:lpstr>
      <vt:lpstr>Seriespel</vt:lpstr>
      <vt:lpstr>Seriespel</vt:lpstr>
      <vt:lpstr>Seriespel</vt:lpstr>
      <vt:lpstr>Träningar</vt:lpstr>
      <vt:lpstr>Träningar</vt:lpstr>
      <vt:lpstr>Matcher</vt:lpstr>
      <vt:lpstr>MAtcher</vt:lpstr>
      <vt:lpstr>Spelarutveckling</vt:lpstr>
      <vt:lpstr>Utbyte andra lag</vt:lpstr>
      <vt:lpstr>Försäljning</vt:lpstr>
      <vt:lpstr>CUper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F08-09, sept 2023</dc:title>
  <dc:creator>Marcus Rosenblom</dc:creator>
  <cp:lastModifiedBy>Marcus Rosenblom</cp:lastModifiedBy>
  <cp:revision>1</cp:revision>
  <dcterms:created xsi:type="dcterms:W3CDTF">2023-09-18T12:58:40Z</dcterms:created>
  <dcterms:modified xsi:type="dcterms:W3CDTF">2023-09-26T17:22:42Z</dcterms:modified>
</cp:coreProperties>
</file>