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7" r:id="rId4"/>
    <p:sldId id="258" r:id="rId5"/>
    <p:sldId id="259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81C31969-57D1-4EF6-B101-81F5EFE734D1}" type="presOf" srcId="{D9B8E43F-865B-4F4D-84D2-4874BDAE233E}" destId="{7F28BD59-5702-455A-A177-14B88D4B67C9}" srcOrd="0" destOrd="0" presId="urn:microsoft.com/office/officeart/2005/8/layout/vList4#1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5AFCC706-3D32-4B92-A97E-85DD09F1D08E}" type="presOf" srcId="{C0EBC88B-37A6-49F7-907C-7D15EB24CDE0}" destId="{C607E352-26E7-4391-8F2F-5181F1C7848B}" srcOrd="0" destOrd="0" presId="urn:microsoft.com/office/officeart/2005/8/layout/vList4#1"/>
    <dgm:cxn modelId="{5C6E819A-12C9-457A-9983-7B2CCCDCFF5C}" type="presOf" srcId="{CF50B2CB-8169-4911-9D0A-DB9D0181326C}" destId="{97E98276-5B5B-440D-B75E-D2DB15F55909}" srcOrd="0" destOrd="0" presId="urn:microsoft.com/office/officeart/2005/8/layout/vList4#1"/>
    <dgm:cxn modelId="{7AA79816-872F-4779-87AA-EF85B2A47584}" type="presOf" srcId="{CF50B2CB-8169-4911-9D0A-DB9D0181326C}" destId="{A67D97F3-8976-4E35-9315-5B7B52054679}" srcOrd="1" destOrd="0" presId="urn:microsoft.com/office/officeart/2005/8/layout/vList4#1"/>
    <dgm:cxn modelId="{994AC79D-95C6-4AFE-BD81-5666662C5434}" type="presOf" srcId="{C0EBC88B-37A6-49F7-907C-7D15EB24CDE0}" destId="{8886D58C-60E3-4C80-85BD-5296BCCB27C5}" srcOrd="1" destOrd="0" presId="urn:microsoft.com/office/officeart/2005/8/layout/vList4#1"/>
    <dgm:cxn modelId="{B171B12B-9116-4D80-ABF6-D4C342A69C3A}" type="presOf" srcId="{F578ACA9-6D0E-4423-8EFA-4BC93E5733A5}" destId="{9B094C52-9381-401B-B6FF-AB6BF7509E4B}" srcOrd="0" destOrd="0" presId="urn:microsoft.com/office/officeart/2005/8/layout/vList4#1"/>
    <dgm:cxn modelId="{B060706D-BFFD-4912-86AF-3E109721030E}" type="presOf" srcId="{F578ACA9-6D0E-4423-8EFA-4BC93E5733A5}" destId="{D0B79E60-B827-4351-B0E2-335A7BACDFA8}" srcOrd="1" destOrd="0" presId="urn:microsoft.com/office/officeart/2005/8/layout/vList4#1"/>
    <dgm:cxn modelId="{2BEABFC5-096D-41B2-BACA-C8805DEBFC78}" type="presParOf" srcId="{7F28BD59-5702-455A-A177-14B88D4B67C9}" destId="{33F9630D-A4EF-4633-B34B-60DEBFA9834B}" srcOrd="0" destOrd="0" presId="urn:microsoft.com/office/officeart/2005/8/layout/vList4#1"/>
    <dgm:cxn modelId="{A2B59631-A519-4328-9B28-9BFF023C43EC}" type="presParOf" srcId="{33F9630D-A4EF-4633-B34B-60DEBFA9834B}" destId="{97E98276-5B5B-440D-B75E-D2DB15F55909}" srcOrd="0" destOrd="0" presId="urn:microsoft.com/office/officeart/2005/8/layout/vList4#1"/>
    <dgm:cxn modelId="{12E5178A-2B4C-41DD-9E66-E08B3EAC76CF}" type="presParOf" srcId="{33F9630D-A4EF-4633-B34B-60DEBFA9834B}" destId="{1812B47F-F538-41FD-A0C0-DA1FFF41D2A3}" srcOrd="1" destOrd="0" presId="urn:microsoft.com/office/officeart/2005/8/layout/vList4#1"/>
    <dgm:cxn modelId="{E91751C3-EE27-4194-BFFB-FA26251965A2}" type="presParOf" srcId="{33F9630D-A4EF-4633-B34B-60DEBFA9834B}" destId="{A67D97F3-8976-4E35-9315-5B7B52054679}" srcOrd="2" destOrd="0" presId="urn:microsoft.com/office/officeart/2005/8/layout/vList4#1"/>
    <dgm:cxn modelId="{477D458B-2D8F-4594-9803-70889DD437A6}" type="presParOf" srcId="{7F28BD59-5702-455A-A177-14B88D4B67C9}" destId="{22896DCE-F435-4BE5-85F7-3791786D2561}" srcOrd="1" destOrd="0" presId="urn:microsoft.com/office/officeart/2005/8/layout/vList4#1"/>
    <dgm:cxn modelId="{A175C095-257E-47B6-8431-E23561C8AAD5}" type="presParOf" srcId="{7F28BD59-5702-455A-A177-14B88D4B67C9}" destId="{3C823C93-8134-4714-B1BD-C0CBCC4896B2}" srcOrd="2" destOrd="0" presId="urn:microsoft.com/office/officeart/2005/8/layout/vList4#1"/>
    <dgm:cxn modelId="{2A1F4F56-E47E-4BA4-AB6A-23C76C6499DE}" type="presParOf" srcId="{3C823C93-8134-4714-B1BD-C0CBCC4896B2}" destId="{9B094C52-9381-401B-B6FF-AB6BF7509E4B}" srcOrd="0" destOrd="0" presId="urn:microsoft.com/office/officeart/2005/8/layout/vList4#1"/>
    <dgm:cxn modelId="{833299E5-D420-47B6-B2BA-0463C7807E0C}" type="presParOf" srcId="{3C823C93-8134-4714-B1BD-C0CBCC4896B2}" destId="{E2FC947B-930F-428B-9126-A20B3C963353}" srcOrd="1" destOrd="0" presId="urn:microsoft.com/office/officeart/2005/8/layout/vList4#1"/>
    <dgm:cxn modelId="{1E52353F-1141-45AF-ADD8-84FE14F16432}" type="presParOf" srcId="{3C823C93-8134-4714-B1BD-C0CBCC4896B2}" destId="{D0B79E60-B827-4351-B0E2-335A7BACDFA8}" srcOrd="2" destOrd="0" presId="urn:microsoft.com/office/officeart/2005/8/layout/vList4#1"/>
    <dgm:cxn modelId="{5389FFCC-C257-4B43-AA41-A49C15E4E826}" type="presParOf" srcId="{7F28BD59-5702-455A-A177-14B88D4B67C9}" destId="{C9001AFF-3BBC-43DE-940B-88818BA8EE8A}" srcOrd="3" destOrd="0" presId="urn:microsoft.com/office/officeart/2005/8/layout/vList4#1"/>
    <dgm:cxn modelId="{16D991ED-7070-4C02-AE3D-714C9FFE46BE}" type="presParOf" srcId="{7F28BD59-5702-455A-A177-14B88D4B67C9}" destId="{70717607-10BF-4B18-95AE-38DE3EC5E816}" srcOrd="4" destOrd="0" presId="urn:microsoft.com/office/officeart/2005/8/layout/vList4#1"/>
    <dgm:cxn modelId="{88D9FF94-9964-4E18-A2A6-DD80DA5B2956}" type="presParOf" srcId="{70717607-10BF-4B18-95AE-38DE3EC5E816}" destId="{C607E352-26E7-4391-8F2F-5181F1C7848B}" srcOrd="0" destOrd="0" presId="urn:microsoft.com/office/officeart/2005/8/layout/vList4#1"/>
    <dgm:cxn modelId="{93FB057B-22C5-477A-977B-17746A797046}" type="presParOf" srcId="{70717607-10BF-4B18-95AE-38DE3EC5E816}" destId="{EE5A002F-E2B3-4249-B97F-64D2A6107107}" srcOrd="1" destOrd="0" presId="urn:microsoft.com/office/officeart/2005/8/layout/vList4#1"/>
    <dgm:cxn modelId="{D1F06DE6-5F99-4F88-8B07-914243941301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pratar inte positivt om narkotika och doping.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följer de regler och lagar som finns i svensk lagstiftning gällande alkohol, narkotika, doping och tobak.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876232EC-C4A2-4CE4-8B80-70045769B7CB}" type="presOf" srcId="{CF50B2CB-8169-4911-9D0A-DB9D0181326C}" destId="{97E98276-5B5B-440D-B75E-D2DB15F55909}" srcOrd="0" destOrd="0" presId="urn:microsoft.com/office/officeart/2005/8/layout/vList4#2"/>
    <dgm:cxn modelId="{AC578A75-2026-475E-94E5-3644B6921A71}" type="presOf" srcId="{D9B8E43F-865B-4F4D-84D2-4874BDAE233E}" destId="{7F28BD59-5702-455A-A177-14B88D4B67C9}" srcOrd="0" destOrd="0" presId="urn:microsoft.com/office/officeart/2005/8/layout/vList4#2"/>
    <dgm:cxn modelId="{9344B5D0-395B-4E3F-973E-3250EA1FAE0A}" type="presOf" srcId="{CF50B2CB-8169-4911-9D0A-DB9D0181326C}" destId="{A67D97F3-8976-4E35-9315-5B7B52054679}" srcOrd="1" destOrd="0" presId="urn:microsoft.com/office/officeart/2005/8/layout/vList4#2"/>
    <dgm:cxn modelId="{D98AADDB-AC5D-4F92-920C-ADCF6AE12CB7}" type="presOf" srcId="{C0EBC88B-37A6-49F7-907C-7D15EB24CDE0}" destId="{8886D58C-60E3-4C80-85BD-5296BCCB27C5}" srcOrd="1" destOrd="0" presId="urn:microsoft.com/office/officeart/2005/8/layout/vList4#2"/>
    <dgm:cxn modelId="{E74A8421-3DEA-473B-A9FE-532F48BB4FFD}" type="presOf" srcId="{F578ACA9-6D0E-4423-8EFA-4BC93E5733A5}" destId="{D0B79E60-B827-4351-B0E2-335A7BACDFA8}" srcOrd="1" destOrd="0" presId="urn:microsoft.com/office/officeart/2005/8/layout/vList4#2"/>
    <dgm:cxn modelId="{9F67BD40-A168-4DB0-998E-FB318F7264B5}" type="presOf" srcId="{C0EBC88B-37A6-49F7-907C-7D15EB24CDE0}" destId="{C607E352-26E7-4391-8F2F-5181F1C7848B}" srcOrd="0" destOrd="0" presId="urn:microsoft.com/office/officeart/2005/8/layout/vList4#2"/>
    <dgm:cxn modelId="{8C326349-A291-4D95-8E93-3C82F55FF784}" type="presOf" srcId="{F578ACA9-6D0E-4423-8EFA-4BC93E5733A5}" destId="{9B094C52-9381-401B-B6FF-AB6BF7509E4B}" srcOrd="0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1571A7B7-C1B6-471A-AE7B-B34B6135D7BC}" type="presParOf" srcId="{7F28BD59-5702-455A-A177-14B88D4B67C9}" destId="{33F9630D-A4EF-4633-B34B-60DEBFA9834B}" srcOrd="0" destOrd="0" presId="urn:microsoft.com/office/officeart/2005/8/layout/vList4#2"/>
    <dgm:cxn modelId="{F0B8CBA7-4CCB-4E6D-9697-3B68B71560EE}" type="presParOf" srcId="{33F9630D-A4EF-4633-B34B-60DEBFA9834B}" destId="{97E98276-5B5B-440D-B75E-D2DB15F55909}" srcOrd="0" destOrd="0" presId="urn:microsoft.com/office/officeart/2005/8/layout/vList4#2"/>
    <dgm:cxn modelId="{A9F1E232-4C97-479D-B8E7-BAEC747C99A5}" type="presParOf" srcId="{33F9630D-A4EF-4633-B34B-60DEBFA9834B}" destId="{1812B47F-F538-41FD-A0C0-DA1FFF41D2A3}" srcOrd="1" destOrd="0" presId="urn:microsoft.com/office/officeart/2005/8/layout/vList4#2"/>
    <dgm:cxn modelId="{A591F00B-010E-4C49-88BC-6366F57CEE77}" type="presParOf" srcId="{33F9630D-A4EF-4633-B34B-60DEBFA9834B}" destId="{A67D97F3-8976-4E35-9315-5B7B52054679}" srcOrd="2" destOrd="0" presId="urn:microsoft.com/office/officeart/2005/8/layout/vList4#2"/>
    <dgm:cxn modelId="{38214047-B0D8-4152-B002-E43DD8AB3195}" type="presParOf" srcId="{7F28BD59-5702-455A-A177-14B88D4B67C9}" destId="{22896DCE-F435-4BE5-85F7-3791786D2561}" srcOrd="1" destOrd="0" presId="urn:microsoft.com/office/officeart/2005/8/layout/vList4#2"/>
    <dgm:cxn modelId="{3D335AA7-B212-4139-B95D-4BFA04016BB1}" type="presParOf" srcId="{7F28BD59-5702-455A-A177-14B88D4B67C9}" destId="{3C823C93-8134-4714-B1BD-C0CBCC4896B2}" srcOrd="2" destOrd="0" presId="urn:microsoft.com/office/officeart/2005/8/layout/vList4#2"/>
    <dgm:cxn modelId="{91E656EF-594E-4FE5-98F1-46A629C78291}" type="presParOf" srcId="{3C823C93-8134-4714-B1BD-C0CBCC4896B2}" destId="{9B094C52-9381-401B-B6FF-AB6BF7509E4B}" srcOrd="0" destOrd="0" presId="urn:microsoft.com/office/officeart/2005/8/layout/vList4#2"/>
    <dgm:cxn modelId="{F17B0AA5-B7DD-4E8F-9539-C00C22A1A10D}" type="presParOf" srcId="{3C823C93-8134-4714-B1BD-C0CBCC4896B2}" destId="{E2FC947B-930F-428B-9126-A20B3C963353}" srcOrd="1" destOrd="0" presId="urn:microsoft.com/office/officeart/2005/8/layout/vList4#2"/>
    <dgm:cxn modelId="{D8055CE4-E8F7-4392-B4E6-3030363BCE8A}" type="presParOf" srcId="{3C823C93-8134-4714-B1BD-C0CBCC4896B2}" destId="{D0B79E60-B827-4351-B0E2-335A7BACDFA8}" srcOrd="2" destOrd="0" presId="urn:microsoft.com/office/officeart/2005/8/layout/vList4#2"/>
    <dgm:cxn modelId="{64778B57-BA35-447E-B6F4-FF96EA68CC3A}" type="presParOf" srcId="{7F28BD59-5702-455A-A177-14B88D4B67C9}" destId="{C9001AFF-3BBC-43DE-940B-88818BA8EE8A}" srcOrd="3" destOrd="0" presId="urn:microsoft.com/office/officeart/2005/8/layout/vList4#2"/>
    <dgm:cxn modelId="{92C8DCB4-27B1-427F-82C3-DB1EADCC9D7F}" type="presParOf" srcId="{7F28BD59-5702-455A-A177-14B88D4B67C9}" destId="{70717607-10BF-4B18-95AE-38DE3EC5E816}" srcOrd="4" destOrd="0" presId="urn:microsoft.com/office/officeart/2005/8/layout/vList4#2"/>
    <dgm:cxn modelId="{B4C6A2EB-8AF5-4F46-8E94-46A9A23E11D1}" type="presParOf" srcId="{70717607-10BF-4B18-95AE-38DE3EC5E816}" destId="{C607E352-26E7-4391-8F2F-5181F1C7848B}" srcOrd="0" destOrd="0" presId="urn:microsoft.com/office/officeart/2005/8/layout/vList4#2"/>
    <dgm:cxn modelId="{66F2FA8E-7750-46E1-87FF-CB08A84A9BC6}" type="presParOf" srcId="{70717607-10BF-4B18-95AE-38DE3EC5E816}" destId="{EE5A002F-E2B3-4249-B97F-64D2A6107107}" srcOrd="1" destOrd="0" presId="urn:microsoft.com/office/officeart/2005/8/layout/vList4#2"/>
    <dgm:cxn modelId="{C8A67428-5D07-43A8-BF84-DDDEAA2D68FD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när vi bär föreningens kläder/utrustning.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Föräldrar dricker inte alkohol i samband med träningsläger, tävlingar, matcher eller annan verksamhet där man ansvarar för föreningens barn och ungdomar.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sv-SE" dirty="0" smtClean="0">
              <a:latin typeface="Calibri" pitchFamily="34" charset="0"/>
              <a:cs typeface="Calibri" pitchFamily="34" charset="0"/>
            </a:rPr>
            <a:t>Vi har nolltolerans mot alkoholkonsumtion i samband med skjutsning till matcher, träningar och tävlingar. Tänk på att det du druckit kvällen innan kan påverka din körförmåga.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543345A-E116-44FB-8689-4227B8C83B7D}" type="presOf" srcId="{D9B8E43F-865B-4F4D-84D2-4874BDAE233E}" destId="{7F28BD59-5702-455A-A177-14B88D4B67C9}" srcOrd="0" destOrd="0" presId="urn:microsoft.com/office/officeart/2005/8/layout/vList4#3"/>
    <dgm:cxn modelId="{617E5441-18EE-4D25-91D2-67D3A522725B}" type="presOf" srcId="{CF50B2CB-8169-4911-9D0A-DB9D0181326C}" destId="{97E98276-5B5B-440D-B75E-D2DB15F55909}" srcOrd="0" destOrd="0" presId="urn:microsoft.com/office/officeart/2005/8/layout/vList4#3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3F7705DA-2765-4E10-A362-40B3741BDF89}" type="presOf" srcId="{F578ACA9-6D0E-4423-8EFA-4BC93E5733A5}" destId="{D0B79E60-B827-4351-B0E2-335A7BACDFA8}" srcOrd="1" destOrd="0" presId="urn:microsoft.com/office/officeart/2005/8/layout/vList4#3"/>
    <dgm:cxn modelId="{716E1ECE-C2AB-4B21-9BFD-050BBD42F0BE}" type="presOf" srcId="{F578ACA9-6D0E-4423-8EFA-4BC93E5733A5}" destId="{9B094C52-9381-401B-B6FF-AB6BF7509E4B}" srcOrd="0" destOrd="0" presId="urn:microsoft.com/office/officeart/2005/8/layout/vList4#3"/>
    <dgm:cxn modelId="{8B2377AE-ADF6-49B5-8DAA-2F29AF278B79}" type="presOf" srcId="{C0EBC88B-37A6-49F7-907C-7D15EB24CDE0}" destId="{8886D58C-60E3-4C80-85BD-5296BCCB27C5}" srcOrd="1" destOrd="0" presId="urn:microsoft.com/office/officeart/2005/8/layout/vList4#3"/>
    <dgm:cxn modelId="{05858B62-6A62-4FD4-991D-D73DA37E7D72}" type="presOf" srcId="{CF50B2CB-8169-4911-9D0A-DB9D0181326C}" destId="{A67D97F3-8976-4E35-9315-5B7B52054679}" srcOrd="1" destOrd="0" presId="urn:microsoft.com/office/officeart/2005/8/layout/vList4#3"/>
    <dgm:cxn modelId="{16E613E1-6656-4F6F-8C20-BEC60BCC7049}" type="presOf" srcId="{C0EBC88B-37A6-49F7-907C-7D15EB24CDE0}" destId="{C607E352-26E7-4391-8F2F-5181F1C7848B}" srcOrd="0" destOrd="0" presId="urn:microsoft.com/office/officeart/2005/8/layout/vList4#3"/>
    <dgm:cxn modelId="{0B7C43CD-4599-4BD7-AF4C-EA60E8D41759}" type="presParOf" srcId="{7F28BD59-5702-455A-A177-14B88D4B67C9}" destId="{33F9630D-A4EF-4633-B34B-60DEBFA9834B}" srcOrd="0" destOrd="0" presId="urn:microsoft.com/office/officeart/2005/8/layout/vList4#3"/>
    <dgm:cxn modelId="{08590D96-E622-453B-B265-D236164B09C0}" type="presParOf" srcId="{33F9630D-A4EF-4633-B34B-60DEBFA9834B}" destId="{97E98276-5B5B-440D-B75E-D2DB15F55909}" srcOrd="0" destOrd="0" presId="urn:microsoft.com/office/officeart/2005/8/layout/vList4#3"/>
    <dgm:cxn modelId="{2A95AA73-5DCC-4F37-AF61-F85BA705966A}" type="presParOf" srcId="{33F9630D-A4EF-4633-B34B-60DEBFA9834B}" destId="{1812B47F-F538-41FD-A0C0-DA1FFF41D2A3}" srcOrd="1" destOrd="0" presId="urn:microsoft.com/office/officeart/2005/8/layout/vList4#3"/>
    <dgm:cxn modelId="{D02DAECA-44BC-4182-B4AF-CED6A5B429CC}" type="presParOf" srcId="{33F9630D-A4EF-4633-B34B-60DEBFA9834B}" destId="{A67D97F3-8976-4E35-9315-5B7B52054679}" srcOrd="2" destOrd="0" presId="urn:microsoft.com/office/officeart/2005/8/layout/vList4#3"/>
    <dgm:cxn modelId="{F3E49166-755E-4C7B-A712-57F0F148EB08}" type="presParOf" srcId="{7F28BD59-5702-455A-A177-14B88D4B67C9}" destId="{22896DCE-F435-4BE5-85F7-3791786D2561}" srcOrd="1" destOrd="0" presId="urn:microsoft.com/office/officeart/2005/8/layout/vList4#3"/>
    <dgm:cxn modelId="{597F5067-0687-45E7-9198-12237344E335}" type="presParOf" srcId="{7F28BD59-5702-455A-A177-14B88D4B67C9}" destId="{3C823C93-8134-4714-B1BD-C0CBCC4896B2}" srcOrd="2" destOrd="0" presId="urn:microsoft.com/office/officeart/2005/8/layout/vList4#3"/>
    <dgm:cxn modelId="{B5727C40-CD9B-4F4A-9C80-A830567E4E42}" type="presParOf" srcId="{3C823C93-8134-4714-B1BD-C0CBCC4896B2}" destId="{9B094C52-9381-401B-B6FF-AB6BF7509E4B}" srcOrd="0" destOrd="0" presId="urn:microsoft.com/office/officeart/2005/8/layout/vList4#3"/>
    <dgm:cxn modelId="{4112923E-992F-400F-9B0D-99824E0EA8EA}" type="presParOf" srcId="{3C823C93-8134-4714-B1BD-C0CBCC4896B2}" destId="{E2FC947B-930F-428B-9126-A20B3C963353}" srcOrd="1" destOrd="0" presId="urn:microsoft.com/office/officeart/2005/8/layout/vList4#3"/>
    <dgm:cxn modelId="{A424289F-6D43-4434-9D09-801463DCA0C5}" type="presParOf" srcId="{3C823C93-8134-4714-B1BD-C0CBCC4896B2}" destId="{D0B79E60-B827-4351-B0E2-335A7BACDFA8}" srcOrd="2" destOrd="0" presId="urn:microsoft.com/office/officeart/2005/8/layout/vList4#3"/>
    <dgm:cxn modelId="{00389231-7F3D-424C-94E3-9918D8E3F80F}" type="presParOf" srcId="{7F28BD59-5702-455A-A177-14B88D4B67C9}" destId="{C9001AFF-3BBC-43DE-940B-88818BA8EE8A}" srcOrd="3" destOrd="0" presId="urn:microsoft.com/office/officeart/2005/8/layout/vList4#3"/>
    <dgm:cxn modelId="{AB02BBC8-CAF0-4253-A6EA-905B82266CAB}" type="presParOf" srcId="{7F28BD59-5702-455A-A177-14B88D4B67C9}" destId="{70717607-10BF-4B18-95AE-38DE3EC5E816}" srcOrd="4" destOrd="0" presId="urn:microsoft.com/office/officeart/2005/8/layout/vList4#3"/>
    <dgm:cxn modelId="{877337C6-4E9E-4D96-BBF9-D32949CAD814}" type="presParOf" srcId="{70717607-10BF-4B18-95AE-38DE3EC5E816}" destId="{C607E352-26E7-4391-8F2F-5181F1C7848B}" srcOrd="0" destOrd="0" presId="urn:microsoft.com/office/officeart/2005/8/layout/vList4#3"/>
    <dgm:cxn modelId="{30ABA24C-B0A9-4285-92FC-D226F7E943BB}" type="presParOf" srcId="{70717607-10BF-4B18-95AE-38DE3EC5E816}" destId="{EE5A002F-E2B3-4249-B97F-64D2A6107107}" srcOrd="1" destOrd="0" presId="urn:microsoft.com/office/officeart/2005/8/layout/vList4#3"/>
    <dgm:cxn modelId="{4F3A1BEF-3653-4599-8546-DC2F2243127C}" type="presParOf" srcId="{70717607-10BF-4B18-95AE-38DE3EC5E816}" destId="{8886D58C-60E3-4C80-85BD-5296BCCB27C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 custLinFactNeighborY="-298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618D1F1-8ADA-4BC0-9F7B-5722BDBE2933}" type="presOf" srcId="{CF50B2CB-8169-4911-9D0A-DB9D0181326C}" destId="{97E98276-5B5B-440D-B75E-D2DB15F55909}" srcOrd="0" destOrd="0" presId="urn:microsoft.com/office/officeart/2005/8/layout/vList4#4"/>
    <dgm:cxn modelId="{979B5B89-6810-48B9-A84A-24701010CEFB}" type="presOf" srcId="{C0EBC88B-37A6-49F7-907C-7D15EB24CDE0}" destId="{C607E352-26E7-4391-8F2F-5181F1C7848B}" srcOrd="0" destOrd="0" presId="urn:microsoft.com/office/officeart/2005/8/layout/vList4#4"/>
    <dgm:cxn modelId="{53DEF821-8666-4D07-8FC9-E25FFD52615A}" type="presOf" srcId="{F578ACA9-6D0E-4423-8EFA-4BC93E5733A5}" destId="{D0B79E60-B827-4351-B0E2-335A7BACDFA8}" srcOrd="1" destOrd="0" presId="urn:microsoft.com/office/officeart/2005/8/layout/vList4#4"/>
    <dgm:cxn modelId="{4B11F519-25D2-4DFD-BF91-F451B21480A1}" type="presOf" srcId="{CF50B2CB-8169-4911-9D0A-DB9D0181326C}" destId="{A67D97F3-8976-4E35-9315-5B7B52054679}" srcOrd="1" destOrd="0" presId="urn:microsoft.com/office/officeart/2005/8/layout/vList4#4"/>
    <dgm:cxn modelId="{0FA22F33-4C10-47B5-84C9-58F2F3FDB43D}" type="presOf" srcId="{C0EBC88B-37A6-49F7-907C-7D15EB24CDE0}" destId="{8886D58C-60E3-4C80-85BD-5296BCCB27C5}" srcOrd="1" destOrd="0" presId="urn:microsoft.com/office/officeart/2005/8/layout/vList4#4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81F6055F-F12A-4B60-B0D1-BEA9B4CABA7D}" type="presOf" srcId="{F578ACA9-6D0E-4423-8EFA-4BC93E5733A5}" destId="{9B094C52-9381-401B-B6FF-AB6BF7509E4B}" srcOrd="0" destOrd="0" presId="urn:microsoft.com/office/officeart/2005/8/layout/vList4#4"/>
    <dgm:cxn modelId="{0EEDC1D6-A5D6-456A-AC2F-FBCA2FDB7E02}" type="presOf" srcId="{D9B8E43F-865B-4F4D-84D2-4874BDAE233E}" destId="{7F28BD59-5702-455A-A177-14B88D4B67C9}" srcOrd="0" destOrd="0" presId="urn:microsoft.com/office/officeart/2005/8/layout/vList4#4"/>
    <dgm:cxn modelId="{15106AA6-52F9-4871-8B9B-744E7697208D}" type="presParOf" srcId="{7F28BD59-5702-455A-A177-14B88D4B67C9}" destId="{33F9630D-A4EF-4633-B34B-60DEBFA9834B}" srcOrd="0" destOrd="0" presId="urn:microsoft.com/office/officeart/2005/8/layout/vList4#4"/>
    <dgm:cxn modelId="{99597968-66AD-437F-BA01-ECA28A416B16}" type="presParOf" srcId="{33F9630D-A4EF-4633-B34B-60DEBFA9834B}" destId="{97E98276-5B5B-440D-B75E-D2DB15F55909}" srcOrd="0" destOrd="0" presId="urn:microsoft.com/office/officeart/2005/8/layout/vList4#4"/>
    <dgm:cxn modelId="{DE166D4D-E97F-4178-ADE9-1626CA112602}" type="presParOf" srcId="{33F9630D-A4EF-4633-B34B-60DEBFA9834B}" destId="{1812B47F-F538-41FD-A0C0-DA1FFF41D2A3}" srcOrd="1" destOrd="0" presId="urn:microsoft.com/office/officeart/2005/8/layout/vList4#4"/>
    <dgm:cxn modelId="{FE164CD0-BBB9-4443-8A84-34FF4730648E}" type="presParOf" srcId="{33F9630D-A4EF-4633-B34B-60DEBFA9834B}" destId="{A67D97F3-8976-4E35-9315-5B7B52054679}" srcOrd="2" destOrd="0" presId="urn:microsoft.com/office/officeart/2005/8/layout/vList4#4"/>
    <dgm:cxn modelId="{102E5911-43ED-4845-9013-280276ECD157}" type="presParOf" srcId="{7F28BD59-5702-455A-A177-14B88D4B67C9}" destId="{22896DCE-F435-4BE5-85F7-3791786D2561}" srcOrd="1" destOrd="0" presId="urn:microsoft.com/office/officeart/2005/8/layout/vList4#4"/>
    <dgm:cxn modelId="{A6843B62-E71E-4764-B7ED-C84C712382FF}" type="presParOf" srcId="{7F28BD59-5702-455A-A177-14B88D4B67C9}" destId="{3C823C93-8134-4714-B1BD-C0CBCC4896B2}" srcOrd="2" destOrd="0" presId="urn:microsoft.com/office/officeart/2005/8/layout/vList4#4"/>
    <dgm:cxn modelId="{E1F985F1-8B68-44C7-BCCB-49752C877FA1}" type="presParOf" srcId="{3C823C93-8134-4714-B1BD-C0CBCC4896B2}" destId="{9B094C52-9381-401B-B6FF-AB6BF7509E4B}" srcOrd="0" destOrd="0" presId="urn:microsoft.com/office/officeart/2005/8/layout/vList4#4"/>
    <dgm:cxn modelId="{BD8F951C-7067-46F4-8228-66CD277465C3}" type="presParOf" srcId="{3C823C93-8134-4714-B1BD-C0CBCC4896B2}" destId="{E2FC947B-930F-428B-9126-A20B3C963353}" srcOrd="1" destOrd="0" presId="urn:microsoft.com/office/officeart/2005/8/layout/vList4#4"/>
    <dgm:cxn modelId="{F058D55E-A8AE-4CC6-BDEF-B738D34A43DB}" type="presParOf" srcId="{3C823C93-8134-4714-B1BD-C0CBCC4896B2}" destId="{D0B79E60-B827-4351-B0E2-335A7BACDFA8}" srcOrd="2" destOrd="0" presId="urn:microsoft.com/office/officeart/2005/8/layout/vList4#4"/>
    <dgm:cxn modelId="{A784D009-D19A-46F6-8B6D-6EF9914224A7}" type="presParOf" srcId="{7F28BD59-5702-455A-A177-14B88D4B67C9}" destId="{C9001AFF-3BBC-43DE-940B-88818BA8EE8A}" srcOrd="3" destOrd="0" presId="urn:microsoft.com/office/officeart/2005/8/layout/vList4#4"/>
    <dgm:cxn modelId="{75345A51-1C0D-4482-B7D1-81E069F3389C}" type="presParOf" srcId="{7F28BD59-5702-455A-A177-14B88D4B67C9}" destId="{70717607-10BF-4B18-95AE-38DE3EC5E816}" srcOrd="4" destOrd="0" presId="urn:microsoft.com/office/officeart/2005/8/layout/vList4#4"/>
    <dgm:cxn modelId="{2A3BBE0E-49DD-4601-BFF2-8FDF28C69445}" type="presParOf" srcId="{70717607-10BF-4B18-95AE-38DE3EC5E816}" destId="{C607E352-26E7-4391-8F2F-5181F1C7848B}" srcOrd="0" destOrd="0" presId="urn:microsoft.com/office/officeart/2005/8/layout/vList4#4"/>
    <dgm:cxn modelId="{A51E5667-E5C6-41EC-A7ED-9CC80FE5101A}" type="presParOf" srcId="{70717607-10BF-4B18-95AE-38DE3EC5E816}" destId="{EE5A002F-E2B3-4249-B97F-64D2A6107107}" srcOrd="1" destOrd="0" presId="urn:microsoft.com/office/officeart/2005/8/layout/vList4#4"/>
    <dgm:cxn modelId="{D49BE16B-0DF9-41DA-9562-7C30FEF518DB}" type="presParOf" srcId="{70717607-10BF-4B18-95AE-38DE3EC5E816}" destId="{8886D58C-60E3-4C80-85BD-5296BCCB27C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18445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18445"/>
        <a:ext cx="6130581" cy="1485165"/>
      </dsp:txXfrm>
    </dsp:sp>
    <dsp:sp modelId="{1812B47F-F538-41FD-A0C0-DA1FFF41D2A3}">
      <dsp:nvSpPr>
        <dsp:cNvPr id="0" name=""/>
        <dsp:cNvSpPr/>
      </dsp:nvSpPr>
      <dsp:spPr>
        <a:xfrm>
          <a:off x="148516" y="148516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33681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1633681"/>
        <a:ext cx="6130581" cy="1485165"/>
      </dsp:txXfrm>
    </dsp:sp>
    <dsp:sp modelId="{E2FC947B-930F-428B-9126-A20B3C963353}">
      <dsp:nvSpPr>
        <dsp:cNvPr id="0" name=""/>
        <dsp:cNvSpPr/>
      </dsp:nvSpPr>
      <dsp:spPr>
        <a:xfrm>
          <a:off x="148516" y="1782198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267363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3267363"/>
        <a:ext cx="6130581" cy="1485165"/>
      </dsp:txXfrm>
    </dsp:sp>
    <dsp:sp modelId="{EE5A002F-E2B3-4249-B97F-64D2A6107107}">
      <dsp:nvSpPr>
        <dsp:cNvPr id="0" name=""/>
        <dsp:cNvSpPr/>
      </dsp:nvSpPr>
      <dsp:spPr>
        <a:xfrm>
          <a:off x="148516" y="3415879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verksamhet.</a:t>
          </a:r>
          <a:endParaRPr lang="sv-SE" sz="30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dirty="0" smtClean="0">
              <a:latin typeface="Calibri" pitchFamily="34" charset="0"/>
              <a:cs typeface="Calibri" pitchFamily="34" charset="0"/>
            </a:rPr>
            <a:t>Vi pratar inte positivt om narkotika och doping.</a:t>
          </a:r>
          <a:endParaRPr lang="sv-SE" sz="30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dirty="0" smtClean="0">
              <a:latin typeface="Calibri" pitchFamily="34" charset="0"/>
              <a:cs typeface="Calibri" pitchFamily="34" charset="0"/>
            </a:rPr>
            <a:t>Vi följer de regler och lagar som finns i svensk lagstiftning gällande alkohol, narkotika, doping och tobak.</a:t>
          </a:r>
          <a:endParaRPr lang="sv-SE" sz="30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>
              <a:latin typeface="Calibri" pitchFamily="34" charset="0"/>
              <a:cs typeface="Calibri" pitchFamily="34" charset="0"/>
            </a:rPr>
            <a:t>Vi dricker inte alkohol när vi bär föreningens kläder/utrustning.</a:t>
          </a:r>
          <a:endParaRPr lang="sv-SE" sz="21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>
              <a:latin typeface="Calibri" pitchFamily="34" charset="0"/>
              <a:cs typeface="Calibri" pitchFamily="34" charset="0"/>
            </a:rPr>
            <a:t>Föräldrar dricker inte alkohol i samband med träningsläger, tävlingar, matcher eller annan verksamhet där man ansvarar för föreningens barn och ungdomar.</a:t>
          </a:r>
          <a:endParaRPr lang="sv-SE" sz="21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>
              <a:latin typeface="Calibri" pitchFamily="34" charset="0"/>
              <a:cs typeface="Calibri" pitchFamily="34" charset="0"/>
            </a:rPr>
            <a:t>Vi har nolltolerans mot alkoholkonsumtion i samband med skjutsning till matcher, träningar och tävlingar. Tänk på att det du druckit kvällen innan kan påverka din körförmåga.</a:t>
          </a:r>
          <a:endParaRPr lang="sv-SE" sz="21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verksamhet.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tobak.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2375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andra.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3312375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4FD2-C212-4E96-93BA-483AB1FA5400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1D6B6-D0DE-4F5A-A6C7-230A3CA512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73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Tredje punkter</a:t>
            </a:r>
            <a:r>
              <a:rPr lang="sv-SE" baseline="0" dirty="0" smtClean="0"/>
              <a:t> här gäller för våra myndiga ledare, tränare och idrottsutövare men vi uppskattar om föräldrar </a:t>
            </a:r>
            <a:r>
              <a:rPr lang="sv-SE" baseline="0" smtClean="0"/>
              <a:t>gör likadant. 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D6B6-D0DE-4F5A-A6C7-230A3CA5127D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78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D70F-EF72-448E-8C9C-75DE3414BCF1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31A9-03FE-444C-A9B7-E8897E0297F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/>
              <a:t>Tillsammans för en idrott fri från alkohol, narkotika, doping och tobak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Gemensam  ANDT- policy för idrottsföreningar i Mölndals stad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13184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Föräldrar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b="-4491"/>
          <a:stretch/>
        </p:blipFill>
        <p:spPr bwMode="auto">
          <a:xfrm>
            <a:off x="-422285" y="0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072" y="4005064"/>
            <a:ext cx="8352928" cy="2492896"/>
          </a:xfrm>
        </p:spPr>
        <p:txBody>
          <a:bodyPr>
            <a:normAutofit/>
          </a:bodyPr>
          <a:lstStyle/>
          <a:p>
            <a:endParaRPr lang="sv-SE" i="1" dirty="0" smtClean="0"/>
          </a:p>
          <a:p>
            <a:pPr marL="0" indent="0" algn="ctr">
              <a:buNone/>
            </a:pPr>
            <a:r>
              <a:rPr lang="sv-SE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För oss ingår alkohol, narkotika, doping och tobak inte i en sådan miljö!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främja positiva och trygga miljöer där alla får möjlighet att utvecklas idrottsligt, socialt och kulturellt.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Åby BK log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568" y="3364575"/>
            <a:ext cx="2025777" cy="15285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Calibri" pitchFamily="34" charset="0"/>
                <a:cs typeface="Calibri" pitchFamily="34" charset="0"/>
              </a:rPr>
              <a:t>Därför har vi nu en gemensam ANDT- policy tillsammans med andra föreningar i Mölndals stad</a:t>
            </a:r>
            <a:endParaRPr lang="sv-S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 rot="10156379" flipH="1" flipV="1">
            <a:off x="4496650" y="4957094"/>
            <a:ext cx="492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Nu möts alla våra medlemmar av samma budskap, oavsett vilken förening de engagerar sig i!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" y="3390759"/>
            <a:ext cx="1258053" cy="126596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68" y="5187706"/>
            <a:ext cx="952500" cy="13430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66" y="1628800"/>
            <a:ext cx="1330066" cy="1347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58" y="1863542"/>
            <a:ext cx="1098387" cy="1421442"/>
          </a:xfrm>
          <a:prstGeom prst="rect">
            <a:avLst/>
          </a:prstGeom>
        </p:spPr>
      </p:pic>
      <p:pic>
        <p:nvPicPr>
          <p:cNvPr id="12" name="Bildobjekt 11" descr="MHF_logo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484784"/>
            <a:ext cx="1152128" cy="1439115"/>
          </a:xfrm>
          <a:prstGeom prst="rect">
            <a:avLst/>
          </a:prstGeom>
        </p:spPr>
      </p:pic>
      <p:pic>
        <p:nvPicPr>
          <p:cNvPr id="13" name="Bildobjekt 12" descr="Mölndal Fotbo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6728" y="1725945"/>
            <a:ext cx="1368152" cy="1153653"/>
          </a:xfrm>
          <a:prstGeom prst="rect">
            <a:avLst/>
          </a:prstGeom>
        </p:spPr>
      </p:pic>
      <p:pic>
        <p:nvPicPr>
          <p:cNvPr id="14" name="Bildobjekt 13" descr="LindomeGIF Convert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1556792"/>
            <a:ext cx="1354597" cy="1456556"/>
          </a:xfrm>
          <a:prstGeom prst="rect">
            <a:avLst/>
          </a:prstGeom>
        </p:spPr>
      </p:pic>
      <p:pic>
        <p:nvPicPr>
          <p:cNvPr id="7170" name="Picture 2" descr="http://www.cupmate.nu/images/sponsor/10828_Klubbmrk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1558" y="5321055"/>
            <a:ext cx="1123950" cy="1209676"/>
          </a:xfrm>
          <a:prstGeom prst="rect">
            <a:avLst/>
          </a:prstGeom>
          <a:noFill/>
        </p:spPr>
      </p:pic>
      <p:pic>
        <p:nvPicPr>
          <p:cNvPr id="11268" name="Picture 4" descr="Fässbergs IF-b-PMS 26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429000"/>
            <a:ext cx="1388106" cy="1296144"/>
          </a:xfrm>
          <a:prstGeom prst="rect">
            <a:avLst/>
          </a:prstGeom>
          <a:noFill/>
        </p:spPr>
      </p:pic>
      <p:pic>
        <p:nvPicPr>
          <p:cNvPr id="3" name="Picture 2" descr="http://cdn3.cdnme.se/4689795/9-3/solc3a4ngensbk_56b4db41e087c36406be97f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3356992"/>
            <a:ext cx="2381250" cy="1333501"/>
          </a:xfrm>
          <a:prstGeom prst="rect">
            <a:avLst/>
          </a:prstGeom>
          <a:noFill/>
        </p:spPr>
      </p:pic>
      <p:pic>
        <p:nvPicPr>
          <p:cNvPr id="16" name="Bildobjekt 15" descr="Mölndals TD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5013176"/>
            <a:ext cx="1069332" cy="151755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08" y="3315064"/>
            <a:ext cx="1404271" cy="14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Med policyn hoppas vi kunna: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Riktlinjer som berör föräldrar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332689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Alkohol</a:t>
            </a:r>
            <a:b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</a:t>
            </a:r>
            <a:r>
              <a:rPr lang="sv-SE" sz="2700" dirty="0">
                <a:latin typeface="Calibri" pitchFamily="34" charset="0"/>
                <a:cs typeface="Calibri" pitchFamily="34" charset="0"/>
              </a:rPr>
              <a:t>som berör </a:t>
            </a:r>
            <a:r>
              <a:rPr lang="sv-SE" sz="2700" dirty="0" smtClean="0">
                <a:latin typeface="Calibri" pitchFamily="34" charset="0"/>
                <a:cs typeface="Calibri" pitchFamily="34" charset="0"/>
              </a:rPr>
              <a:t>föräldrar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3294276"/>
              </p:ext>
            </p:extLst>
          </p:nvPr>
        </p:nvGraphicFramePr>
        <p:xfrm>
          <a:off x="755576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Narkotika, doping och tobak </a:t>
            </a: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som berör föräldrar</a:t>
            </a:r>
            <a:endParaRPr lang="sv-SE" sz="2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0075201"/>
              </p:ext>
            </p:extLst>
          </p:nvPr>
        </p:nvGraphicFramePr>
        <p:xfrm>
          <a:off x="683568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Handlingsplan AND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80720" cy="581561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340</Words>
  <Application>Microsoft Office PowerPoint</Application>
  <PresentationFormat>Bildspel på skärmen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Office-tema</vt:lpstr>
      <vt:lpstr>Tillsammans för en idrott fri från alkohol, narkotika, doping och tobak</vt:lpstr>
      <vt:lpstr>Vi vill främja positiva och trygga miljöer där alla får möjlighet att utvecklas idrottsligt, socialt och kulturellt.  </vt:lpstr>
      <vt:lpstr>Därför har vi nu en gemensam ANDT- policy tillsammans med andra föreningar i Mölndals stad</vt:lpstr>
      <vt:lpstr>Med policyn hoppas vi kunna:</vt:lpstr>
      <vt:lpstr>Riktlinjer som berör föräldrar</vt:lpstr>
      <vt:lpstr>Alkohol Riktlinjer som berör föräldrar  </vt:lpstr>
      <vt:lpstr>Narkotika, doping och tobak Riktlinjer som berör föräldrar</vt:lpstr>
      <vt:lpstr>PowerPoint-presentation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Tillsammans för en idrott fri från alkohol, narkotika, doping och tobak</dc:title>
  <dc:creator>Sofia Blomgren</dc:creator>
  <cp:lastModifiedBy>Adam F Laurén</cp:lastModifiedBy>
  <cp:revision>16</cp:revision>
  <dcterms:created xsi:type="dcterms:W3CDTF">2014-09-29T07:46:23Z</dcterms:created>
  <dcterms:modified xsi:type="dcterms:W3CDTF">2019-01-21T11:41:19Z</dcterms:modified>
</cp:coreProperties>
</file>