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8C29023F-1A26-4ACD-9E08-2E427E94CAE8}" type="presOf" srcId="{C0EBC88B-37A6-49F7-907C-7D15EB24CDE0}" destId="{8886D58C-60E3-4C80-85BD-5296BCCB27C5}" srcOrd="1" destOrd="0" presId="urn:microsoft.com/office/officeart/2005/8/layout/vList4#1"/>
    <dgm:cxn modelId="{F9CAF17E-1CF9-4D04-8427-68552EB88F46}" type="presOf" srcId="{D9B8E43F-865B-4F4D-84D2-4874BDAE233E}" destId="{7F28BD59-5702-455A-A177-14B88D4B67C9}" srcOrd="0" destOrd="0" presId="urn:microsoft.com/office/officeart/2005/8/layout/vList4#1"/>
    <dgm:cxn modelId="{7EE7397B-11E8-47E0-8F2E-2A60F6266711}" type="presOf" srcId="{CF50B2CB-8169-4911-9D0A-DB9D0181326C}" destId="{97E98276-5B5B-440D-B75E-D2DB15F55909}" srcOrd="0" destOrd="0" presId="urn:microsoft.com/office/officeart/2005/8/layout/vList4#1"/>
    <dgm:cxn modelId="{EBD5B9A6-24C0-48FE-A2F2-A8E73879B9FC}" type="presOf" srcId="{CF50B2CB-8169-4911-9D0A-DB9D0181326C}" destId="{A67D97F3-8976-4E35-9315-5B7B52054679}" srcOrd="1" destOrd="0" presId="urn:microsoft.com/office/officeart/2005/8/layout/vList4#1"/>
    <dgm:cxn modelId="{170C9772-FB51-4F82-8290-9652EFC45E51}" type="presOf" srcId="{F578ACA9-6D0E-4423-8EFA-4BC93E5733A5}" destId="{D0B79E60-B827-4351-B0E2-335A7BACDFA8}" srcOrd="1" destOrd="0" presId="urn:microsoft.com/office/officeart/2005/8/layout/vList4#1"/>
    <dgm:cxn modelId="{F5865A25-99CA-4158-8BE5-7A220BE87D06}" type="presOf" srcId="{C0EBC88B-37A6-49F7-907C-7D15EB24CDE0}" destId="{C607E352-26E7-4391-8F2F-5181F1C7848B}" srcOrd="0" destOrd="0" presId="urn:microsoft.com/office/officeart/2005/8/layout/vList4#1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22C45177-1037-4FD0-9057-5FF278A415B8}" type="presOf" srcId="{F578ACA9-6D0E-4423-8EFA-4BC93E5733A5}" destId="{9B094C52-9381-401B-B6FF-AB6BF7509E4B}" srcOrd="0" destOrd="0" presId="urn:microsoft.com/office/officeart/2005/8/layout/vList4#1"/>
    <dgm:cxn modelId="{08EC0AFF-9AA8-43D2-83B5-C590AF69F359}" type="presParOf" srcId="{7F28BD59-5702-455A-A177-14B88D4B67C9}" destId="{33F9630D-A4EF-4633-B34B-60DEBFA9834B}" srcOrd="0" destOrd="0" presId="urn:microsoft.com/office/officeart/2005/8/layout/vList4#1"/>
    <dgm:cxn modelId="{7BF27D0C-9FB7-4C9E-BC36-3D71DF38FD26}" type="presParOf" srcId="{33F9630D-A4EF-4633-B34B-60DEBFA9834B}" destId="{97E98276-5B5B-440D-B75E-D2DB15F55909}" srcOrd="0" destOrd="0" presId="urn:microsoft.com/office/officeart/2005/8/layout/vList4#1"/>
    <dgm:cxn modelId="{C0B9F36A-9183-4695-A890-5A6F12FF571F}" type="presParOf" srcId="{33F9630D-A4EF-4633-B34B-60DEBFA9834B}" destId="{1812B47F-F538-41FD-A0C0-DA1FFF41D2A3}" srcOrd="1" destOrd="0" presId="urn:microsoft.com/office/officeart/2005/8/layout/vList4#1"/>
    <dgm:cxn modelId="{9CA5FA32-D82C-45C8-98D7-70B259243016}" type="presParOf" srcId="{33F9630D-A4EF-4633-B34B-60DEBFA9834B}" destId="{A67D97F3-8976-4E35-9315-5B7B52054679}" srcOrd="2" destOrd="0" presId="urn:microsoft.com/office/officeart/2005/8/layout/vList4#1"/>
    <dgm:cxn modelId="{28B9894F-EE81-4C3F-91FC-3EA92974C920}" type="presParOf" srcId="{7F28BD59-5702-455A-A177-14B88D4B67C9}" destId="{22896DCE-F435-4BE5-85F7-3791786D2561}" srcOrd="1" destOrd="0" presId="urn:microsoft.com/office/officeart/2005/8/layout/vList4#1"/>
    <dgm:cxn modelId="{75E98161-8CBB-47B8-8234-D1FECD64D6E2}" type="presParOf" srcId="{7F28BD59-5702-455A-A177-14B88D4B67C9}" destId="{3C823C93-8134-4714-B1BD-C0CBCC4896B2}" srcOrd="2" destOrd="0" presId="urn:microsoft.com/office/officeart/2005/8/layout/vList4#1"/>
    <dgm:cxn modelId="{57AA82BB-A955-4F1B-95FC-45D3F01967A7}" type="presParOf" srcId="{3C823C93-8134-4714-B1BD-C0CBCC4896B2}" destId="{9B094C52-9381-401B-B6FF-AB6BF7509E4B}" srcOrd="0" destOrd="0" presId="urn:microsoft.com/office/officeart/2005/8/layout/vList4#1"/>
    <dgm:cxn modelId="{AF2456F9-5974-4B24-9DFD-1AF60EB2C8FC}" type="presParOf" srcId="{3C823C93-8134-4714-B1BD-C0CBCC4896B2}" destId="{E2FC947B-930F-428B-9126-A20B3C963353}" srcOrd="1" destOrd="0" presId="urn:microsoft.com/office/officeart/2005/8/layout/vList4#1"/>
    <dgm:cxn modelId="{1CAD6F83-CAAC-41BF-8A22-F9E1CDB71F85}" type="presParOf" srcId="{3C823C93-8134-4714-B1BD-C0CBCC4896B2}" destId="{D0B79E60-B827-4351-B0E2-335A7BACDFA8}" srcOrd="2" destOrd="0" presId="urn:microsoft.com/office/officeart/2005/8/layout/vList4#1"/>
    <dgm:cxn modelId="{90C67B0A-CFAB-4103-AA06-6348DCCC4DA1}" type="presParOf" srcId="{7F28BD59-5702-455A-A177-14B88D4B67C9}" destId="{C9001AFF-3BBC-43DE-940B-88818BA8EE8A}" srcOrd="3" destOrd="0" presId="urn:microsoft.com/office/officeart/2005/8/layout/vList4#1"/>
    <dgm:cxn modelId="{ED8368D7-048C-4C30-AE3C-687B1F315100}" type="presParOf" srcId="{7F28BD59-5702-455A-A177-14B88D4B67C9}" destId="{70717607-10BF-4B18-95AE-38DE3EC5E816}" srcOrd="4" destOrd="0" presId="urn:microsoft.com/office/officeart/2005/8/layout/vList4#1"/>
    <dgm:cxn modelId="{3508A4D4-8323-4C0B-989A-96AA244B9AD5}" type="presParOf" srcId="{70717607-10BF-4B18-95AE-38DE3EC5E816}" destId="{C607E352-26E7-4391-8F2F-5181F1C7848B}" srcOrd="0" destOrd="0" presId="urn:microsoft.com/office/officeart/2005/8/layout/vList4#1"/>
    <dgm:cxn modelId="{67CEABC2-0991-481C-A562-7C49CCC36709}" type="presParOf" srcId="{70717607-10BF-4B18-95AE-38DE3EC5E816}" destId="{EE5A002F-E2B3-4249-B97F-64D2A6107107}" srcOrd="1" destOrd="0" presId="urn:microsoft.com/office/officeart/2005/8/layout/vList4#1"/>
    <dgm:cxn modelId="{EDD6B56D-3B4C-479E-B7FE-F6E567A90D2D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pratar inte positivt om narkotika och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följer de regler och lagar som finns i svensk lagstiftning gällande alkohol, narkotika, doping och tobak.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17671373-308B-4F4A-8A09-FD5A849ADA81}" type="presOf" srcId="{CF50B2CB-8169-4911-9D0A-DB9D0181326C}" destId="{A67D97F3-8976-4E35-9315-5B7B52054679}" srcOrd="1" destOrd="0" presId="urn:microsoft.com/office/officeart/2005/8/layout/vList4#2"/>
    <dgm:cxn modelId="{81625ADF-321C-4743-AC3A-B7317AC87C7B}" type="presOf" srcId="{CF50B2CB-8169-4911-9D0A-DB9D0181326C}" destId="{97E98276-5B5B-440D-B75E-D2DB15F55909}" srcOrd="0" destOrd="0" presId="urn:microsoft.com/office/officeart/2005/8/layout/vList4#2"/>
    <dgm:cxn modelId="{A9542847-403F-402B-957F-D5B618943E3C}" type="presOf" srcId="{F578ACA9-6D0E-4423-8EFA-4BC93E5733A5}" destId="{9B094C52-9381-401B-B6FF-AB6BF7509E4B}" srcOrd="0" destOrd="0" presId="urn:microsoft.com/office/officeart/2005/8/layout/vList4#2"/>
    <dgm:cxn modelId="{FECD2B3B-8B67-4A17-9BD5-933CF2D8A51D}" type="presOf" srcId="{C0EBC88B-37A6-49F7-907C-7D15EB24CDE0}" destId="{C607E352-26E7-4391-8F2F-5181F1C7848B}" srcOrd="0" destOrd="0" presId="urn:microsoft.com/office/officeart/2005/8/layout/vList4#2"/>
    <dgm:cxn modelId="{86DA29F9-C1D5-4C64-AFCE-776463A6E4EA}" type="presOf" srcId="{F578ACA9-6D0E-4423-8EFA-4BC93E5733A5}" destId="{D0B79E60-B827-4351-B0E2-335A7BACDFA8}" srcOrd="1" destOrd="0" presId="urn:microsoft.com/office/officeart/2005/8/layout/vList4#2"/>
    <dgm:cxn modelId="{3283149B-9855-436F-A499-83C0987C2F29}" type="presOf" srcId="{D9B8E43F-865B-4F4D-84D2-4874BDAE233E}" destId="{7F28BD59-5702-455A-A177-14B88D4B67C9}" srcOrd="0" destOrd="0" presId="urn:microsoft.com/office/officeart/2005/8/layout/vList4#2"/>
    <dgm:cxn modelId="{04AE00B4-4141-4CFB-9758-50F6D3B23C60}" type="presOf" srcId="{C0EBC88B-37A6-49F7-907C-7D15EB24CDE0}" destId="{8886D58C-60E3-4C80-85BD-5296BCCB27C5}" srcOrd="1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29111F24-BC33-4F58-927F-80C12146B70A}" type="presParOf" srcId="{7F28BD59-5702-455A-A177-14B88D4B67C9}" destId="{33F9630D-A4EF-4633-B34B-60DEBFA9834B}" srcOrd="0" destOrd="0" presId="urn:microsoft.com/office/officeart/2005/8/layout/vList4#2"/>
    <dgm:cxn modelId="{CCEA3354-879C-4121-A341-63A5CAB3D639}" type="presParOf" srcId="{33F9630D-A4EF-4633-B34B-60DEBFA9834B}" destId="{97E98276-5B5B-440D-B75E-D2DB15F55909}" srcOrd="0" destOrd="0" presId="urn:microsoft.com/office/officeart/2005/8/layout/vList4#2"/>
    <dgm:cxn modelId="{BE80BCA2-4809-4513-A3EF-FCB046AA2101}" type="presParOf" srcId="{33F9630D-A4EF-4633-B34B-60DEBFA9834B}" destId="{1812B47F-F538-41FD-A0C0-DA1FFF41D2A3}" srcOrd="1" destOrd="0" presId="urn:microsoft.com/office/officeart/2005/8/layout/vList4#2"/>
    <dgm:cxn modelId="{E5FE85BE-9601-4C9E-948D-69C8B185EC54}" type="presParOf" srcId="{33F9630D-A4EF-4633-B34B-60DEBFA9834B}" destId="{A67D97F3-8976-4E35-9315-5B7B52054679}" srcOrd="2" destOrd="0" presId="urn:microsoft.com/office/officeart/2005/8/layout/vList4#2"/>
    <dgm:cxn modelId="{E0C11EBB-651C-42AB-8D27-720B52BD44D9}" type="presParOf" srcId="{7F28BD59-5702-455A-A177-14B88D4B67C9}" destId="{22896DCE-F435-4BE5-85F7-3791786D2561}" srcOrd="1" destOrd="0" presId="urn:microsoft.com/office/officeart/2005/8/layout/vList4#2"/>
    <dgm:cxn modelId="{6CDD5728-FA6C-478E-BC96-119956A3A26D}" type="presParOf" srcId="{7F28BD59-5702-455A-A177-14B88D4B67C9}" destId="{3C823C93-8134-4714-B1BD-C0CBCC4896B2}" srcOrd="2" destOrd="0" presId="urn:microsoft.com/office/officeart/2005/8/layout/vList4#2"/>
    <dgm:cxn modelId="{7FF5B472-BC01-4681-918E-5901D9A996F4}" type="presParOf" srcId="{3C823C93-8134-4714-B1BD-C0CBCC4896B2}" destId="{9B094C52-9381-401B-B6FF-AB6BF7509E4B}" srcOrd="0" destOrd="0" presId="urn:microsoft.com/office/officeart/2005/8/layout/vList4#2"/>
    <dgm:cxn modelId="{EC32D96E-9AEF-4187-BC72-BE9F0BDA19F5}" type="presParOf" srcId="{3C823C93-8134-4714-B1BD-C0CBCC4896B2}" destId="{E2FC947B-930F-428B-9126-A20B3C963353}" srcOrd="1" destOrd="0" presId="urn:microsoft.com/office/officeart/2005/8/layout/vList4#2"/>
    <dgm:cxn modelId="{211519FF-3D27-483E-A391-8C2240F0CD36}" type="presParOf" srcId="{3C823C93-8134-4714-B1BD-C0CBCC4896B2}" destId="{D0B79E60-B827-4351-B0E2-335A7BACDFA8}" srcOrd="2" destOrd="0" presId="urn:microsoft.com/office/officeart/2005/8/layout/vList4#2"/>
    <dgm:cxn modelId="{81D95AEB-880A-4F0B-9F01-AC4F90D95318}" type="presParOf" srcId="{7F28BD59-5702-455A-A177-14B88D4B67C9}" destId="{C9001AFF-3BBC-43DE-940B-88818BA8EE8A}" srcOrd="3" destOrd="0" presId="urn:microsoft.com/office/officeart/2005/8/layout/vList4#2"/>
    <dgm:cxn modelId="{9E79A8CD-C9BC-478C-8364-6BF191E148EE}" type="presParOf" srcId="{7F28BD59-5702-455A-A177-14B88D4B67C9}" destId="{70717607-10BF-4B18-95AE-38DE3EC5E816}" srcOrd="4" destOrd="0" presId="urn:microsoft.com/office/officeart/2005/8/layout/vList4#2"/>
    <dgm:cxn modelId="{F1494502-62FE-4903-A14F-C0656EA9018D}" type="presParOf" srcId="{70717607-10BF-4B18-95AE-38DE3EC5E816}" destId="{C607E352-26E7-4391-8F2F-5181F1C7848B}" srcOrd="0" destOrd="0" presId="urn:microsoft.com/office/officeart/2005/8/layout/vList4#2"/>
    <dgm:cxn modelId="{37778741-79D9-4312-B59F-B29CAAE5892E}" type="presParOf" srcId="{70717607-10BF-4B18-95AE-38DE3EC5E816}" destId="{EE5A002F-E2B3-4249-B97F-64D2A6107107}" srcOrd="1" destOrd="0" presId="urn:microsoft.com/office/officeart/2005/8/layout/vList4#2"/>
    <dgm:cxn modelId="{8E0F5852-5E7F-4274-A9FC-98AEA7E38E17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när vi bär föreningens kläder/utrustning.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undviker alkohol dagen före och under tävling, träning, träningsläger eller match.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firar inte segrar eller dränker förluster med hjälp av alkohol.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4C3BC58-1EC4-44F7-84B0-71F6DA9DAF5B}" type="presOf" srcId="{C0EBC88B-37A6-49F7-907C-7D15EB24CDE0}" destId="{8886D58C-60E3-4C80-85BD-5296BCCB27C5}" srcOrd="1" destOrd="0" presId="urn:microsoft.com/office/officeart/2005/8/layout/vList4#3"/>
    <dgm:cxn modelId="{0A54B644-D4FD-4896-9129-8A74A0A96839}" type="presOf" srcId="{F578ACA9-6D0E-4423-8EFA-4BC93E5733A5}" destId="{9B094C52-9381-401B-B6FF-AB6BF7509E4B}" srcOrd="0" destOrd="0" presId="urn:microsoft.com/office/officeart/2005/8/layout/vList4#3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23FE855E-6ED2-4B52-801B-D4452F14C37D}" type="presOf" srcId="{F578ACA9-6D0E-4423-8EFA-4BC93E5733A5}" destId="{D0B79E60-B827-4351-B0E2-335A7BACDFA8}" srcOrd="1" destOrd="0" presId="urn:microsoft.com/office/officeart/2005/8/layout/vList4#3"/>
    <dgm:cxn modelId="{D7225BEC-F888-4928-B773-302D82779D14}" type="presOf" srcId="{CF50B2CB-8169-4911-9D0A-DB9D0181326C}" destId="{97E98276-5B5B-440D-B75E-D2DB15F55909}" srcOrd="0" destOrd="0" presId="urn:microsoft.com/office/officeart/2005/8/layout/vList4#3"/>
    <dgm:cxn modelId="{3A3851A2-7C74-4AFE-8BB8-A71E9624811C}" type="presOf" srcId="{D9B8E43F-865B-4F4D-84D2-4874BDAE233E}" destId="{7F28BD59-5702-455A-A177-14B88D4B67C9}" srcOrd="0" destOrd="0" presId="urn:microsoft.com/office/officeart/2005/8/layout/vList4#3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0BC59717-F9BE-437C-884A-1499CE49E988}" type="presOf" srcId="{C0EBC88B-37A6-49F7-907C-7D15EB24CDE0}" destId="{C607E352-26E7-4391-8F2F-5181F1C7848B}" srcOrd="0" destOrd="0" presId="urn:microsoft.com/office/officeart/2005/8/layout/vList4#3"/>
    <dgm:cxn modelId="{855ABFDB-E631-446D-A182-8958F3C3326A}" type="presOf" srcId="{CF50B2CB-8169-4911-9D0A-DB9D0181326C}" destId="{A67D97F3-8976-4E35-9315-5B7B52054679}" srcOrd="1" destOrd="0" presId="urn:microsoft.com/office/officeart/2005/8/layout/vList4#3"/>
    <dgm:cxn modelId="{01E55241-CE3E-4338-9A70-A2B2E3F5C8B7}" type="presParOf" srcId="{7F28BD59-5702-455A-A177-14B88D4B67C9}" destId="{33F9630D-A4EF-4633-B34B-60DEBFA9834B}" srcOrd="0" destOrd="0" presId="urn:microsoft.com/office/officeart/2005/8/layout/vList4#3"/>
    <dgm:cxn modelId="{02B7A0FD-2A17-4BA2-9044-8458B3805183}" type="presParOf" srcId="{33F9630D-A4EF-4633-B34B-60DEBFA9834B}" destId="{97E98276-5B5B-440D-B75E-D2DB15F55909}" srcOrd="0" destOrd="0" presId="urn:microsoft.com/office/officeart/2005/8/layout/vList4#3"/>
    <dgm:cxn modelId="{25F4992B-1C40-4F6B-9A3D-9030568DD238}" type="presParOf" srcId="{33F9630D-A4EF-4633-B34B-60DEBFA9834B}" destId="{1812B47F-F538-41FD-A0C0-DA1FFF41D2A3}" srcOrd="1" destOrd="0" presId="urn:microsoft.com/office/officeart/2005/8/layout/vList4#3"/>
    <dgm:cxn modelId="{16CBDF35-7FE9-4ED3-8880-2902A1872F0A}" type="presParOf" srcId="{33F9630D-A4EF-4633-B34B-60DEBFA9834B}" destId="{A67D97F3-8976-4E35-9315-5B7B52054679}" srcOrd="2" destOrd="0" presId="urn:microsoft.com/office/officeart/2005/8/layout/vList4#3"/>
    <dgm:cxn modelId="{7F90D237-2DC8-418A-99D7-28166BED55A4}" type="presParOf" srcId="{7F28BD59-5702-455A-A177-14B88D4B67C9}" destId="{22896DCE-F435-4BE5-85F7-3791786D2561}" srcOrd="1" destOrd="0" presId="urn:microsoft.com/office/officeart/2005/8/layout/vList4#3"/>
    <dgm:cxn modelId="{EA55AC37-4931-436C-8A56-07C5AA818576}" type="presParOf" srcId="{7F28BD59-5702-455A-A177-14B88D4B67C9}" destId="{3C823C93-8134-4714-B1BD-C0CBCC4896B2}" srcOrd="2" destOrd="0" presId="urn:microsoft.com/office/officeart/2005/8/layout/vList4#3"/>
    <dgm:cxn modelId="{C3CDD3FB-B48E-40DD-A87B-9FFABD4B9F21}" type="presParOf" srcId="{3C823C93-8134-4714-B1BD-C0CBCC4896B2}" destId="{9B094C52-9381-401B-B6FF-AB6BF7509E4B}" srcOrd="0" destOrd="0" presId="urn:microsoft.com/office/officeart/2005/8/layout/vList4#3"/>
    <dgm:cxn modelId="{F1CB83A3-2602-4E57-AB78-6BADC6702C55}" type="presParOf" srcId="{3C823C93-8134-4714-B1BD-C0CBCC4896B2}" destId="{E2FC947B-930F-428B-9126-A20B3C963353}" srcOrd="1" destOrd="0" presId="urn:microsoft.com/office/officeart/2005/8/layout/vList4#3"/>
    <dgm:cxn modelId="{BD956A12-2705-4B15-887A-690B644CA5F4}" type="presParOf" srcId="{3C823C93-8134-4714-B1BD-C0CBCC4896B2}" destId="{D0B79E60-B827-4351-B0E2-335A7BACDFA8}" srcOrd="2" destOrd="0" presId="urn:microsoft.com/office/officeart/2005/8/layout/vList4#3"/>
    <dgm:cxn modelId="{C83D1334-732E-4F1A-9B16-D44887A931E4}" type="presParOf" srcId="{7F28BD59-5702-455A-A177-14B88D4B67C9}" destId="{C9001AFF-3BBC-43DE-940B-88818BA8EE8A}" srcOrd="3" destOrd="0" presId="urn:microsoft.com/office/officeart/2005/8/layout/vList4#3"/>
    <dgm:cxn modelId="{DDDFCC6C-F0A4-491C-BCB3-7C6B913394E5}" type="presParOf" srcId="{7F28BD59-5702-455A-A177-14B88D4B67C9}" destId="{70717607-10BF-4B18-95AE-38DE3EC5E816}" srcOrd="4" destOrd="0" presId="urn:microsoft.com/office/officeart/2005/8/layout/vList4#3"/>
    <dgm:cxn modelId="{2C6B2736-23C4-464A-91E0-594EDC7484C4}" type="presParOf" srcId="{70717607-10BF-4B18-95AE-38DE3EC5E816}" destId="{C607E352-26E7-4391-8F2F-5181F1C7848B}" srcOrd="0" destOrd="0" presId="urn:microsoft.com/office/officeart/2005/8/layout/vList4#3"/>
    <dgm:cxn modelId="{BC692260-0FD1-49AC-8771-809FEA6885C3}" type="presParOf" srcId="{70717607-10BF-4B18-95AE-38DE3EC5E816}" destId="{EE5A002F-E2B3-4249-B97F-64D2A6107107}" srcOrd="1" destOrd="0" presId="urn:microsoft.com/office/officeart/2005/8/layout/vList4#3"/>
    <dgm:cxn modelId="{E2CFF36C-1413-4101-B9FD-947AE0FBF6F2}" type="presParOf" srcId="{70717607-10BF-4B18-95AE-38DE3EC5E816}" destId="{8886D58C-60E3-4C80-85BD-5296BCCB27C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aktiva ska hålla oss informerade om vilka regler som gäller för doping.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aktiva följer RFs avrådan från bruk av kosttillskott, annat än på rent medicinska grunder.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 custLinFactNeighborY="-298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1225B49-08D3-41E2-ABF8-74D3637FD5A4}" type="presOf" srcId="{CF50B2CB-8169-4911-9D0A-DB9D0181326C}" destId="{A67D97F3-8976-4E35-9315-5B7B52054679}" srcOrd="1" destOrd="0" presId="urn:microsoft.com/office/officeart/2005/8/layout/vList4#4"/>
    <dgm:cxn modelId="{3942B5DA-CA6C-4DC1-87D6-762AFA46AFE1}" type="presOf" srcId="{F578ACA9-6D0E-4423-8EFA-4BC93E5733A5}" destId="{9B094C52-9381-401B-B6FF-AB6BF7509E4B}" srcOrd="0" destOrd="0" presId="urn:microsoft.com/office/officeart/2005/8/layout/vList4#4"/>
    <dgm:cxn modelId="{B19C8B02-7E0F-47F5-9F93-53F2CE343B1C}" type="presOf" srcId="{C0EBC88B-37A6-49F7-907C-7D15EB24CDE0}" destId="{8886D58C-60E3-4C80-85BD-5296BCCB27C5}" srcOrd="1" destOrd="0" presId="urn:microsoft.com/office/officeart/2005/8/layout/vList4#4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AF07AEC3-ECFD-44E9-B28E-F9F7B44D3217}" type="presOf" srcId="{F578ACA9-6D0E-4423-8EFA-4BC93E5733A5}" destId="{D0B79E60-B827-4351-B0E2-335A7BACDFA8}" srcOrd="1" destOrd="0" presId="urn:microsoft.com/office/officeart/2005/8/layout/vList4#4"/>
    <dgm:cxn modelId="{0322ACEA-3A27-45AE-9283-579AD2D6BB44}" type="presOf" srcId="{C0EBC88B-37A6-49F7-907C-7D15EB24CDE0}" destId="{C607E352-26E7-4391-8F2F-5181F1C7848B}" srcOrd="0" destOrd="0" presId="urn:microsoft.com/office/officeart/2005/8/layout/vList4#4"/>
    <dgm:cxn modelId="{296DA157-D63D-4D95-A0E6-E9F565DA13B5}" type="presOf" srcId="{CF50B2CB-8169-4911-9D0A-DB9D0181326C}" destId="{97E98276-5B5B-440D-B75E-D2DB15F55909}" srcOrd="0" destOrd="0" presId="urn:microsoft.com/office/officeart/2005/8/layout/vList4#4"/>
    <dgm:cxn modelId="{C17D15DC-E086-418C-B040-25DBB9F65FBF}" type="presOf" srcId="{D9B8E43F-865B-4F4D-84D2-4874BDAE233E}" destId="{7F28BD59-5702-455A-A177-14B88D4B67C9}" srcOrd="0" destOrd="0" presId="urn:microsoft.com/office/officeart/2005/8/layout/vList4#4"/>
    <dgm:cxn modelId="{11380900-53B4-44C7-B7EE-B63CF2C17C3F}" type="presParOf" srcId="{7F28BD59-5702-455A-A177-14B88D4B67C9}" destId="{33F9630D-A4EF-4633-B34B-60DEBFA9834B}" srcOrd="0" destOrd="0" presId="urn:microsoft.com/office/officeart/2005/8/layout/vList4#4"/>
    <dgm:cxn modelId="{6A61B290-D847-4A4C-8BFD-7A438BFBC0C5}" type="presParOf" srcId="{33F9630D-A4EF-4633-B34B-60DEBFA9834B}" destId="{97E98276-5B5B-440D-B75E-D2DB15F55909}" srcOrd="0" destOrd="0" presId="urn:microsoft.com/office/officeart/2005/8/layout/vList4#4"/>
    <dgm:cxn modelId="{74FCCAD4-6881-4012-A97F-760B3F04B6EC}" type="presParOf" srcId="{33F9630D-A4EF-4633-B34B-60DEBFA9834B}" destId="{1812B47F-F538-41FD-A0C0-DA1FFF41D2A3}" srcOrd="1" destOrd="0" presId="urn:microsoft.com/office/officeart/2005/8/layout/vList4#4"/>
    <dgm:cxn modelId="{88DD2D89-B22C-4292-97BF-BCA97C892BD3}" type="presParOf" srcId="{33F9630D-A4EF-4633-B34B-60DEBFA9834B}" destId="{A67D97F3-8976-4E35-9315-5B7B52054679}" srcOrd="2" destOrd="0" presId="urn:microsoft.com/office/officeart/2005/8/layout/vList4#4"/>
    <dgm:cxn modelId="{044EBB3D-9053-4F13-8C66-488F5C8B25F8}" type="presParOf" srcId="{7F28BD59-5702-455A-A177-14B88D4B67C9}" destId="{22896DCE-F435-4BE5-85F7-3791786D2561}" srcOrd="1" destOrd="0" presId="urn:microsoft.com/office/officeart/2005/8/layout/vList4#4"/>
    <dgm:cxn modelId="{2AB9BF02-6665-4220-9887-AF4D07DBB75A}" type="presParOf" srcId="{7F28BD59-5702-455A-A177-14B88D4B67C9}" destId="{3C823C93-8134-4714-B1BD-C0CBCC4896B2}" srcOrd="2" destOrd="0" presId="urn:microsoft.com/office/officeart/2005/8/layout/vList4#4"/>
    <dgm:cxn modelId="{BA0EAE00-8064-4267-BFF1-FC7ACB0A2A11}" type="presParOf" srcId="{3C823C93-8134-4714-B1BD-C0CBCC4896B2}" destId="{9B094C52-9381-401B-B6FF-AB6BF7509E4B}" srcOrd="0" destOrd="0" presId="urn:microsoft.com/office/officeart/2005/8/layout/vList4#4"/>
    <dgm:cxn modelId="{31FAF756-8063-45AF-9C5F-338EEF0C9C14}" type="presParOf" srcId="{3C823C93-8134-4714-B1BD-C0CBCC4896B2}" destId="{E2FC947B-930F-428B-9126-A20B3C963353}" srcOrd="1" destOrd="0" presId="urn:microsoft.com/office/officeart/2005/8/layout/vList4#4"/>
    <dgm:cxn modelId="{B4656496-6E6B-4854-946D-657E43EB6BF8}" type="presParOf" srcId="{3C823C93-8134-4714-B1BD-C0CBCC4896B2}" destId="{D0B79E60-B827-4351-B0E2-335A7BACDFA8}" srcOrd="2" destOrd="0" presId="urn:microsoft.com/office/officeart/2005/8/layout/vList4#4"/>
    <dgm:cxn modelId="{EDC1DAA2-F479-42C3-8872-70C97D25B4C9}" type="presParOf" srcId="{7F28BD59-5702-455A-A177-14B88D4B67C9}" destId="{C9001AFF-3BBC-43DE-940B-88818BA8EE8A}" srcOrd="3" destOrd="0" presId="urn:microsoft.com/office/officeart/2005/8/layout/vList4#4"/>
    <dgm:cxn modelId="{74F5DC40-14EC-456A-A994-8DC578AC6A28}" type="presParOf" srcId="{7F28BD59-5702-455A-A177-14B88D4B67C9}" destId="{70717607-10BF-4B18-95AE-38DE3EC5E816}" srcOrd="4" destOrd="0" presId="urn:microsoft.com/office/officeart/2005/8/layout/vList4#4"/>
    <dgm:cxn modelId="{4064845C-0310-43BE-AD6A-0E400309C3F2}" type="presParOf" srcId="{70717607-10BF-4B18-95AE-38DE3EC5E816}" destId="{C607E352-26E7-4391-8F2F-5181F1C7848B}" srcOrd="0" destOrd="0" presId="urn:microsoft.com/office/officeart/2005/8/layout/vList4#4"/>
    <dgm:cxn modelId="{88A9B68E-0EB4-44F8-A52F-5D958D6C10AB}" type="presParOf" srcId="{70717607-10BF-4B18-95AE-38DE3EC5E816}" destId="{EE5A002F-E2B3-4249-B97F-64D2A6107107}" srcOrd="1" destOrd="0" presId="urn:microsoft.com/office/officeart/2005/8/layout/vList4#4"/>
    <dgm:cxn modelId="{47BE839E-9473-447B-886F-1817A2FD20E4}" type="presParOf" srcId="{70717607-10BF-4B18-95AE-38DE3EC5E816}" destId="{8886D58C-60E3-4C80-85BD-5296BCCB27C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5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strävar efter att avstå från tobak under träning, tävling eller match och hantera vårt eventuella tobaksbruk med omdöme inför andra.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2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2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3A7F92A8-9201-4111-9BDC-D5FC290A8E5F}" type="presOf" srcId="{CF50B2CB-8169-4911-9D0A-DB9D0181326C}" destId="{A67D97F3-8976-4E35-9315-5B7B52054679}" srcOrd="1" destOrd="0" presId="urn:microsoft.com/office/officeart/2005/8/layout/vList4#5"/>
    <dgm:cxn modelId="{12C7B49C-34E9-4850-9855-CAB78D04F13F}" type="presOf" srcId="{D9B8E43F-865B-4F4D-84D2-4874BDAE233E}" destId="{7F28BD59-5702-455A-A177-14B88D4B67C9}" srcOrd="0" destOrd="0" presId="urn:microsoft.com/office/officeart/2005/8/layout/vList4#5"/>
    <dgm:cxn modelId="{80E9E619-76B6-4397-A34A-CDF5AF4757B6}" type="presOf" srcId="{CF50B2CB-8169-4911-9D0A-DB9D0181326C}" destId="{97E98276-5B5B-440D-B75E-D2DB15F55909}" srcOrd="0" destOrd="0" presId="urn:microsoft.com/office/officeart/2005/8/layout/vList4#5"/>
    <dgm:cxn modelId="{F0786226-FE94-4FF0-8910-0F858290D224}" type="presOf" srcId="{F578ACA9-6D0E-4423-8EFA-4BC93E5733A5}" destId="{9B094C52-9381-401B-B6FF-AB6BF7509E4B}" srcOrd="0" destOrd="0" presId="urn:microsoft.com/office/officeart/2005/8/layout/vList4#5"/>
    <dgm:cxn modelId="{195FC714-DDA2-4C0D-8CB4-9FF79BCFB852}" type="presOf" srcId="{F578ACA9-6D0E-4423-8EFA-4BC93E5733A5}" destId="{D0B79E60-B827-4351-B0E2-335A7BACDFA8}" srcOrd="1" destOrd="0" presId="urn:microsoft.com/office/officeart/2005/8/layout/vList4#5"/>
    <dgm:cxn modelId="{87CFCEBF-132C-435B-8BE5-76050D3E10FD}" type="presParOf" srcId="{7F28BD59-5702-455A-A177-14B88D4B67C9}" destId="{33F9630D-A4EF-4633-B34B-60DEBFA9834B}" srcOrd="0" destOrd="0" presId="urn:microsoft.com/office/officeart/2005/8/layout/vList4#5"/>
    <dgm:cxn modelId="{52500C80-1CEE-4253-A015-004B061C34DE}" type="presParOf" srcId="{33F9630D-A4EF-4633-B34B-60DEBFA9834B}" destId="{97E98276-5B5B-440D-B75E-D2DB15F55909}" srcOrd="0" destOrd="0" presId="urn:microsoft.com/office/officeart/2005/8/layout/vList4#5"/>
    <dgm:cxn modelId="{24CBCFF8-0F54-4479-BF76-4B9B2216B781}" type="presParOf" srcId="{33F9630D-A4EF-4633-B34B-60DEBFA9834B}" destId="{1812B47F-F538-41FD-A0C0-DA1FFF41D2A3}" srcOrd="1" destOrd="0" presId="urn:microsoft.com/office/officeart/2005/8/layout/vList4#5"/>
    <dgm:cxn modelId="{1203FF31-86A9-4A93-AB7D-ABE8D97E0BCD}" type="presParOf" srcId="{33F9630D-A4EF-4633-B34B-60DEBFA9834B}" destId="{A67D97F3-8976-4E35-9315-5B7B52054679}" srcOrd="2" destOrd="0" presId="urn:microsoft.com/office/officeart/2005/8/layout/vList4#5"/>
    <dgm:cxn modelId="{95FC3FF4-0ECF-4536-8CD8-CE5C4871856F}" type="presParOf" srcId="{7F28BD59-5702-455A-A177-14B88D4B67C9}" destId="{22896DCE-F435-4BE5-85F7-3791786D2561}" srcOrd="1" destOrd="0" presId="urn:microsoft.com/office/officeart/2005/8/layout/vList4#5"/>
    <dgm:cxn modelId="{8380A22C-B8ED-483D-9B88-BC6C5A567B06}" type="presParOf" srcId="{7F28BD59-5702-455A-A177-14B88D4B67C9}" destId="{3C823C93-8134-4714-B1BD-C0CBCC4896B2}" srcOrd="2" destOrd="0" presId="urn:microsoft.com/office/officeart/2005/8/layout/vList4#5"/>
    <dgm:cxn modelId="{26E63939-4F87-44FB-B50A-BCF71E17BFC1}" type="presParOf" srcId="{3C823C93-8134-4714-B1BD-C0CBCC4896B2}" destId="{9B094C52-9381-401B-B6FF-AB6BF7509E4B}" srcOrd="0" destOrd="0" presId="urn:microsoft.com/office/officeart/2005/8/layout/vList4#5"/>
    <dgm:cxn modelId="{72226FD0-05D2-427E-8AD9-ADBC2795571B}" type="presParOf" srcId="{3C823C93-8134-4714-B1BD-C0CBCC4896B2}" destId="{E2FC947B-930F-428B-9126-A20B3C963353}" srcOrd="1" destOrd="0" presId="urn:microsoft.com/office/officeart/2005/8/layout/vList4#5"/>
    <dgm:cxn modelId="{9D448894-9032-4901-927E-665CFD498029}" type="presParOf" srcId="{3C823C93-8134-4714-B1BD-C0CBCC4896B2}" destId="{D0B79E60-B827-4351-B0E2-335A7BACDFA8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B0ED-2133-4BB2-B04F-F9ED37236A0E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2970-FC3D-4608-B996-DE8B8A2564C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/>
              <a:t>Tillsammans för en idrott fri från alkohol, narkotika, doping och tobak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Gemensam  ANDT- policy för idrottsföreningar i Mölndals stad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13184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Aktiva över 18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b="-4491"/>
          <a:stretch/>
        </p:blipFill>
        <p:spPr bwMode="auto">
          <a:xfrm>
            <a:off x="-422285" y="0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072" y="4005064"/>
            <a:ext cx="8352928" cy="2492896"/>
          </a:xfrm>
        </p:spPr>
        <p:txBody>
          <a:bodyPr>
            <a:normAutofit/>
          </a:bodyPr>
          <a:lstStyle/>
          <a:p>
            <a:endParaRPr lang="sv-SE" i="1" dirty="0" smtClean="0"/>
          </a:p>
          <a:p>
            <a:pPr marL="0" indent="0" algn="ctr">
              <a:buNone/>
            </a:pPr>
            <a:r>
              <a:rPr lang="sv-SE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För oss ingår alkohol, narkotika, doping och tobak inte i en sådan miljö!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främja positiva och trygga miljöer där alla får möjlighet att utvecklas idrottsligt, socialt och kulturellt.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Åby BK log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568" y="3364575"/>
            <a:ext cx="2025777" cy="15285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Calibri" pitchFamily="34" charset="0"/>
                <a:cs typeface="Calibri" pitchFamily="34" charset="0"/>
              </a:rPr>
              <a:t>Därför har vi nu en gemensam ANDT- policy tillsammans med andra föreningar i Mölndals stad</a:t>
            </a:r>
            <a:endParaRPr lang="sv-S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 rot="10156379" flipH="1" flipV="1">
            <a:off x="4496650" y="4957094"/>
            <a:ext cx="492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Nu möts alla våra medlemmar av samma budskap, oavsett vilken förening de engagerar sig i!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" y="3390759"/>
            <a:ext cx="1258053" cy="126596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68" y="5187706"/>
            <a:ext cx="952500" cy="13430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66" y="1628800"/>
            <a:ext cx="1330066" cy="1347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58" y="1863542"/>
            <a:ext cx="1098387" cy="1421442"/>
          </a:xfrm>
          <a:prstGeom prst="rect">
            <a:avLst/>
          </a:prstGeom>
        </p:spPr>
      </p:pic>
      <p:pic>
        <p:nvPicPr>
          <p:cNvPr id="12" name="Bildobjekt 11" descr="MHF_logo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484784"/>
            <a:ext cx="1152128" cy="1439115"/>
          </a:xfrm>
          <a:prstGeom prst="rect">
            <a:avLst/>
          </a:prstGeom>
        </p:spPr>
      </p:pic>
      <p:pic>
        <p:nvPicPr>
          <p:cNvPr id="13" name="Bildobjekt 12" descr="Mölndal Fotbo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6728" y="1725945"/>
            <a:ext cx="1368152" cy="1153653"/>
          </a:xfrm>
          <a:prstGeom prst="rect">
            <a:avLst/>
          </a:prstGeom>
        </p:spPr>
      </p:pic>
      <p:pic>
        <p:nvPicPr>
          <p:cNvPr id="14" name="Bildobjekt 13" descr="LindomeGIF Convert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1556792"/>
            <a:ext cx="1354597" cy="1456556"/>
          </a:xfrm>
          <a:prstGeom prst="rect">
            <a:avLst/>
          </a:prstGeom>
        </p:spPr>
      </p:pic>
      <p:pic>
        <p:nvPicPr>
          <p:cNvPr id="7170" name="Picture 2" descr="http://www.cupmate.nu/images/sponsor/10828_Klubbmrk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1558" y="5321055"/>
            <a:ext cx="1123950" cy="1209676"/>
          </a:xfrm>
          <a:prstGeom prst="rect">
            <a:avLst/>
          </a:prstGeom>
          <a:noFill/>
        </p:spPr>
      </p:pic>
      <p:pic>
        <p:nvPicPr>
          <p:cNvPr id="11268" name="Picture 4" descr="Fässbergs IF-b-PMS 26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429000"/>
            <a:ext cx="1388106" cy="1296144"/>
          </a:xfrm>
          <a:prstGeom prst="rect">
            <a:avLst/>
          </a:prstGeom>
          <a:noFill/>
        </p:spPr>
      </p:pic>
      <p:pic>
        <p:nvPicPr>
          <p:cNvPr id="3" name="Picture 2" descr="http://cdn3.cdnme.se/4689795/9-3/solc3a4ngensbk_56b4db41e087c36406be97f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3356992"/>
            <a:ext cx="2381250" cy="1333501"/>
          </a:xfrm>
          <a:prstGeom prst="rect">
            <a:avLst/>
          </a:prstGeom>
          <a:noFill/>
        </p:spPr>
      </p:pic>
      <p:pic>
        <p:nvPicPr>
          <p:cNvPr id="16" name="Bildobjekt 15" descr="Mölndals TD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5013176"/>
            <a:ext cx="1069332" cy="151755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08" y="3315064"/>
            <a:ext cx="1404271" cy="14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Med policyn hoppas vi kunna: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Riktlinjer som berör aktiva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332689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Alkohol</a:t>
            </a:r>
            <a:b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</a:t>
            </a:r>
            <a:r>
              <a:rPr lang="sv-SE" sz="2700" dirty="0">
                <a:latin typeface="Calibri" pitchFamily="34" charset="0"/>
                <a:cs typeface="Calibri" pitchFamily="34" charset="0"/>
              </a:rPr>
              <a:t>som berör </a:t>
            </a:r>
            <a:r>
              <a:rPr lang="sv-SE" sz="2700" dirty="0" smtClean="0">
                <a:latin typeface="Calibri" pitchFamily="34" charset="0"/>
                <a:cs typeface="Calibri" pitchFamily="34" charset="0"/>
              </a:rPr>
              <a:t>aktiva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7029927"/>
              </p:ext>
            </p:extLst>
          </p:nvPr>
        </p:nvGraphicFramePr>
        <p:xfrm>
          <a:off x="755576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Narkotika och doping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som berör aktiva</a:t>
            </a:r>
            <a:endParaRPr lang="sv-SE" sz="2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0075201"/>
              </p:ext>
            </p:extLst>
          </p:nvPr>
        </p:nvGraphicFramePr>
        <p:xfrm>
          <a:off x="683568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Tobak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200" dirty="0" smtClean="0">
                <a:latin typeface="Calibri" pitchFamily="34" charset="0"/>
                <a:cs typeface="Calibri" pitchFamily="34" charset="0"/>
              </a:rPr>
              <a:t>Riktlinjer som berör aktiva</a:t>
            </a:r>
            <a:endParaRPr lang="sv-SE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0435716"/>
              </p:ext>
            </p:extLst>
          </p:nvPr>
        </p:nvGraphicFramePr>
        <p:xfrm>
          <a:off x="611560" y="1484784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1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Handlingsplan AND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80720" cy="581561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314</Words>
  <Application>Microsoft Office PowerPoint</Application>
  <PresentationFormat>Bildspel på skärmen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Office-tema</vt:lpstr>
      <vt:lpstr>Tillsammans för en idrott fri från alkohol, narkotika, doping och tobak</vt:lpstr>
      <vt:lpstr>Vi vill främja positiva och trygga miljöer där alla får möjlighet att utvecklas idrottsligt, socialt och kulturellt.  </vt:lpstr>
      <vt:lpstr>Därför har vi nu en gemensam ANDT- policy tillsammans med andra föreningar i Mölndals stad</vt:lpstr>
      <vt:lpstr>Med policyn hoppas vi kunna:</vt:lpstr>
      <vt:lpstr>Riktlinjer som berör aktiva</vt:lpstr>
      <vt:lpstr>Alkohol Riktlinjer som berör aktiva  </vt:lpstr>
      <vt:lpstr>Narkotika och doping  Riktlinjer som berör aktiva</vt:lpstr>
      <vt:lpstr>Tobak Riktlinjer som berör aktiva</vt:lpstr>
      <vt:lpstr>PowerPoint-presentation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Tillsammans för en idrott fri från alkohol, narkotika, doping och tobak</dc:title>
  <dc:creator>Sofia Blomgren</dc:creator>
  <cp:lastModifiedBy>Adam F Laurén</cp:lastModifiedBy>
  <cp:revision>12</cp:revision>
  <dcterms:created xsi:type="dcterms:W3CDTF">2014-09-29T08:59:25Z</dcterms:created>
  <dcterms:modified xsi:type="dcterms:W3CDTF">2019-01-21T11:43:41Z</dcterms:modified>
</cp:coreProperties>
</file>