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64" r:id="rId3"/>
    <p:sldId id="272" r:id="rId4"/>
    <p:sldId id="266" r:id="rId5"/>
    <p:sldId id="260" r:id="rId6"/>
    <p:sldId id="268" r:id="rId7"/>
    <p:sldId id="261" r:id="rId8"/>
    <p:sldId id="269" r:id="rId9"/>
    <p:sldId id="262" r:id="rId10"/>
    <p:sldId id="267" r:id="rId11"/>
    <p:sldId id="271" r:id="rId1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ata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8E43F-865B-4F4D-84D2-4874BDAE233E}" type="doc">
      <dgm:prSet loTypeId="urn:microsoft.com/office/officeart/2005/8/layout/vList4#3" loCatId="picture" qsTypeId="urn:microsoft.com/office/officeart/2005/8/quickstyle/simple1" qsCatId="simple" csTypeId="urn:microsoft.com/office/officeart/2005/8/colors/colorful5" csCatId="colorful" phldr="1"/>
      <dgm:spPr/>
      <dgm:t>
        <a:bodyPr/>
        <a:lstStyle/>
        <a:p>
          <a:endParaRPr lang="sv-SE"/>
        </a:p>
      </dgm:t>
    </dgm:pt>
    <dgm:pt modelId="{CF50B2CB-8169-4911-9D0A-DB9D0181326C}">
      <dgm:prSet phldrT="[Text]"/>
      <dgm:spPr>
        <a:solidFill>
          <a:schemeClr val="accent5">
            <a:lumMod val="60000"/>
            <a:lumOff val="40000"/>
          </a:schemeClr>
        </a:solidFill>
      </dgm:spPr>
      <dgm:t>
        <a:bodyPr/>
        <a:lstStyle/>
        <a:p>
          <a:r>
            <a:rPr lang="sv-SE" dirty="0" smtClean="0">
              <a:latin typeface="Calibri" pitchFamily="34" charset="0"/>
              <a:cs typeface="Calibri" pitchFamily="34" charset="0"/>
            </a:rPr>
            <a:t>Vi dricker inte alkohol när vi är under 18 år. </a:t>
          </a:r>
          <a:endParaRPr lang="sv-SE" dirty="0">
            <a:latin typeface="Calibri" pitchFamily="34" charset="0"/>
            <a:cs typeface="Calibri" pitchFamily="34" charset="0"/>
          </a:endParaRPr>
        </a:p>
      </dgm:t>
    </dgm:pt>
    <dgm:pt modelId="{28645780-022F-4D9D-B273-22300CBF7786}" type="parTrans" cxnId="{6DC8D439-C431-45A0-AD8C-4AFA1DECBF89}">
      <dgm:prSet/>
      <dgm:spPr/>
      <dgm:t>
        <a:bodyPr/>
        <a:lstStyle/>
        <a:p>
          <a:endParaRPr lang="sv-SE"/>
        </a:p>
      </dgm:t>
    </dgm:pt>
    <dgm:pt modelId="{10C1295B-DECC-48A3-9E65-873C1D125914}" type="sibTrans" cxnId="{6DC8D439-C431-45A0-AD8C-4AFA1DECBF89}">
      <dgm:prSet/>
      <dgm:spPr/>
      <dgm:t>
        <a:bodyPr/>
        <a:lstStyle/>
        <a:p>
          <a:endParaRPr lang="sv-SE"/>
        </a:p>
      </dgm:t>
    </dgm:pt>
    <dgm:pt modelId="{F578ACA9-6D0E-4423-8EFA-4BC93E5733A5}">
      <dgm:prSet phldrT="[Text]"/>
      <dgm:spPr>
        <a:solidFill>
          <a:schemeClr val="accent5">
            <a:lumMod val="60000"/>
            <a:lumOff val="40000"/>
          </a:schemeClr>
        </a:solidFill>
      </dgm:spPr>
      <dgm:t>
        <a:bodyPr/>
        <a:lstStyle/>
        <a:p>
          <a:r>
            <a:rPr lang="sv-SE" dirty="0" smtClean="0">
              <a:latin typeface="Calibri" pitchFamily="34" charset="0"/>
              <a:cs typeface="Calibri" pitchFamily="34" charset="0"/>
            </a:rPr>
            <a:t>Vi dricker inte alkohol på föreningens fester då minderåriga är med. Vi erbjuder alltid alkoholfria alternativ på våra fester.</a:t>
          </a:r>
          <a:endParaRPr lang="sv-SE" dirty="0">
            <a:latin typeface="Calibri" pitchFamily="34" charset="0"/>
            <a:cs typeface="Calibri" pitchFamily="34" charset="0"/>
          </a:endParaRPr>
        </a:p>
      </dgm:t>
    </dgm:pt>
    <dgm:pt modelId="{5090CAAB-E8AC-4B9E-B160-75A72032B2A6}" type="parTrans" cxnId="{5FFF399F-CC27-41C9-AA64-EC1694BE28ED}">
      <dgm:prSet/>
      <dgm:spPr/>
      <dgm:t>
        <a:bodyPr/>
        <a:lstStyle/>
        <a:p>
          <a:endParaRPr lang="sv-SE"/>
        </a:p>
      </dgm:t>
    </dgm:pt>
    <dgm:pt modelId="{F646CB65-143F-4732-9620-DC6A741252F2}" type="sibTrans" cxnId="{5FFF399F-CC27-41C9-AA64-EC1694BE28ED}">
      <dgm:prSet/>
      <dgm:spPr/>
      <dgm:t>
        <a:bodyPr/>
        <a:lstStyle/>
        <a:p>
          <a:endParaRPr lang="sv-SE"/>
        </a:p>
      </dgm:t>
    </dgm:pt>
    <dgm:pt modelId="{C0EBC88B-37A6-49F7-907C-7D15EB24CDE0}">
      <dgm:prSet phldrT="[Text]"/>
      <dgm:spPr>
        <a:solidFill>
          <a:schemeClr val="accent5">
            <a:lumMod val="60000"/>
            <a:lumOff val="40000"/>
          </a:schemeClr>
        </a:solidFill>
      </dgm:spPr>
      <dgm:t>
        <a:bodyPr/>
        <a:lstStyle/>
        <a:p>
          <a:r>
            <a:rPr lang="sv-SE" dirty="0" smtClean="0">
              <a:latin typeface="Calibri" pitchFamily="34" charset="0"/>
              <a:cs typeface="Calibri" pitchFamily="34" charset="0"/>
            </a:rPr>
            <a:t>Våra ledare och tränare dricker inte alkohol i samband med träningsläger, tävlingar, matcher eller annan verksamhet där man ansvarar för föreningens barn och ungdomar. </a:t>
          </a:r>
          <a:endParaRPr lang="sv-SE" dirty="0">
            <a:latin typeface="Calibri" pitchFamily="34" charset="0"/>
            <a:cs typeface="Calibri" pitchFamily="34" charset="0"/>
          </a:endParaRPr>
        </a:p>
      </dgm:t>
    </dgm:pt>
    <dgm:pt modelId="{79694120-95E1-4D23-8F81-FAB7E2D59A8F}" type="parTrans" cxnId="{56382E1D-84ED-4AD8-B8F2-D951A40E8664}">
      <dgm:prSet/>
      <dgm:spPr/>
      <dgm:t>
        <a:bodyPr/>
        <a:lstStyle/>
        <a:p>
          <a:endParaRPr lang="sv-SE"/>
        </a:p>
      </dgm:t>
    </dgm:pt>
    <dgm:pt modelId="{FF84CC46-B5F4-4FF2-AA06-3A9A4459C7AB}" type="sibTrans" cxnId="{56382E1D-84ED-4AD8-B8F2-D951A40E8664}">
      <dgm:prSet/>
      <dgm:spPr/>
      <dgm:t>
        <a:bodyPr/>
        <a:lstStyle/>
        <a:p>
          <a:endParaRPr lang="sv-SE"/>
        </a:p>
      </dgm:t>
    </dgm:pt>
    <dgm:pt modelId="{7F28BD59-5702-455A-A177-14B88D4B67C9}" type="pres">
      <dgm:prSet presAssocID="{D9B8E43F-865B-4F4D-84D2-4874BDAE233E}" presName="linear" presStyleCnt="0">
        <dgm:presLayoutVars>
          <dgm:dir/>
          <dgm:resizeHandles val="exact"/>
        </dgm:presLayoutVars>
      </dgm:prSet>
      <dgm:spPr/>
      <dgm:t>
        <a:bodyPr/>
        <a:lstStyle/>
        <a:p>
          <a:endParaRPr lang="sv-SE"/>
        </a:p>
      </dgm:t>
    </dgm:pt>
    <dgm:pt modelId="{33F9630D-A4EF-4633-B34B-60DEBFA9834B}" type="pres">
      <dgm:prSet presAssocID="{CF50B2CB-8169-4911-9D0A-DB9D0181326C}" presName="comp" presStyleCnt="0"/>
      <dgm:spPr/>
    </dgm:pt>
    <dgm:pt modelId="{97E98276-5B5B-440D-B75E-D2DB15F55909}" type="pres">
      <dgm:prSet presAssocID="{CF50B2CB-8169-4911-9D0A-DB9D0181326C}" presName="box" presStyleLbl="node1" presStyleIdx="0" presStyleCnt="3" custLinFactNeighborX="917" custLinFactNeighborY="0"/>
      <dgm:spPr/>
      <dgm:t>
        <a:bodyPr/>
        <a:lstStyle/>
        <a:p>
          <a:endParaRPr lang="sv-SE"/>
        </a:p>
      </dgm:t>
    </dgm:pt>
    <dgm:pt modelId="{1812B47F-F538-41FD-A0C0-DA1FFF41D2A3}" type="pres">
      <dgm:prSet presAssocID="{CF50B2CB-8169-4911-9D0A-DB9D0181326C}"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A67D97F3-8976-4E35-9315-5B7B52054679}" type="pres">
      <dgm:prSet presAssocID="{CF50B2CB-8169-4911-9D0A-DB9D0181326C}" presName="text" presStyleLbl="node1" presStyleIdx="0" presStyleCnt="3">
        <dgm:presLayoutVars>
          <dgm:bulletEnabled val="1"/>
        </dgm:presLayoutVars>
      </dgm:prSet>
      <dgm:spPr/>
      <dgm:t>
        <a:bodyPr/>
        <a:lstStyle/>
        <a:p>
          <a:endParaRPr lang="sv-SE"/>
        </a:p>
      </dgm:t>
    </dgm:pt>
    <dgm:pt modelId="{22896DCE-F435-4BE5-85F7-3791786D2561}" type="pres">
      <dgm:prSet presAssocID="{10C1295B-DECC-48A3-9E65-873C1D125914}" presName="spacer" presStyleCnt="0"/>
      <dgm:spPr/>
    </dgm:pt>
    <dgm:pt modelId="{3C823C93-8134-4714-B1BD-C0CBCC4896B2}" type="pres">
      <dgm:prSet presAssocID="{F578ACA9-6D0E-4423-8EFA-4BC93E5733A5}" presName="comp" presStyleCnt="0"/>
      <dgm:spPr/>
    </dgm:pt>
    <dgm:pt modelId="{9B094C52-9381-401B-B6FF-AB6BF7509E4B}" type="pres">
      <dgm:prSet presAssocID="{F578ACA9-6D0E-4423-8EFA-4BC93E5733A5}" presName="box" presStyleLbl="node1" presStyleIdx="1" presStyleCnt="3"/>
      <dgm:spPr/>
      <dgm:t>
        <a:bodyPr/>
        <a:lstStyle/>
        <a:p>
          <a:endParaRPr lang="sv-SE"/>
        </a:p>
      </dgm:t>
    </dgm:pt>
    <dgm:pt modelId="{E2FC947B-930F-428B-9126-A20B3C963353}" type="pres">
      <dgm:prSet presAssocID="{F578ACA9-6D0E-4423-8EFA-4BC93E5733A5}"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0B79E60-B827-4351-B0E2-335A7BACDFA8}" type="pres">
      <dgm:prSet presAssocID="{F578ACA9-6D0E-4423-8EFA-4BC93E5733A5}" presName="text" presStyleLbl="node1" presStyleIdx="1" presStyleCnt="3">
        <dgm:presLayoutVars>
          <dgm:bulletEnabled val="1"/>
        </dgm:presLayoutVars>
      </dgm:prSet>
      <dgm:spPr/>
      <dgm:t>
        <a:bodyPr/>
        <a:lstStyle/>
        <a:p>
          <a:endParaRPr lang="sv-SE"/>
        </a:p>
      </dgm:t>
    </dgm:pt>
    <dgm:pt modelId="{C9001AFF-3BBC-43DE-940B-88818BA8EE8A}" type="pres">
      <dgm:prSet presAssocID="{F646CB65-143F-4732-9620-DC6A741252F2}" presName="spacer" presStyleCnt="0"/>
      <dgm:spPr/>
    </dgm:pt>
    <dgm:pt modelId="{70717607-10BF-4B18-95AE-38DE3EC5E816}" type="pres">
      <dgm:prSet presAssocID="{C0EBC88B-37A6-49F7-907C-7D15EB24CDE0}" presName="comp" presStyleCnt="0"/>
      <dgm:spPr/>
    </dgm:pt>
    <dgm:pt modelId="{C607E352-26E7-4391-8F2F-5181F1C7848B}" type="pres">
      <dgm:prSet presAssocID="{C0EBC88B-37A6-49F7-907C-7D15EB24CDE0}" presName="box" presStyleLbl="node1" presStyleIdx="2" presStyleCnt="3"/>
      <dgm:spPr/>
      <dgm:t>
        <a:bodyPr/>
        <a:lstStyle/>
        <a:p>
          <a:endParaRPr lang="sv-SE"/>
        </a:p>
      </dgm:t>
    </dgm:pt>
    <dgm:pt modelId="{EE5A002F-E2B3-4249-B97F-64D2A6107107}" type="pres">
      <dgm:prSet presAssocID="{C0EBC88B-37A6-49F7-907C-7D15EB24CDE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8886D58C-60E3-4C80-85BD-5296BCCB27C5}" type="pres">
      <dgm:prSet presAssocID="{C0EBC88B-37A6-49F7-907C-7D15EB24CDE0}" presName="text" presStyleLbl="node1" presStyleIdx="2" presStyleCnt="3">
        <dgm:presLayoutVars>
          <dgm:bulletEnabled val="1"/>
        </dgm:presLayoutVars>
      </dgm:prSet>
      <dgm:spPr/>
      <dgm:t>
        <a:bodyPr/>
        <a:lstStyle/>
        <a:p>
          <a:endParaRPr lang="sv-SE"/>
        </a:p>
      </dgm:t>
    </dgm:pt>
  </dgm:ptLst>
  <dgm:cxnLst>
    <dgm:cxn modelId="{9EE7D3A0-B851-4C70-A87F-4645A02F68A7}" type="presOf" srcId="{CF50B2CB-8169-4911-9D0A-DB9D0181326C}" destId="{A67D97F3-8976-4E35-9315-5B7B52054679}" srcOrd="1" destOrd="0" presId="urn:microsoft.com/office/officeart/2005/8/layout/vList4#3"/>
    <dgm:cxn modelId="{8B28BCFF-8E51-46A1-A71B-E0B69B13444A}" type="presOf" srcId="{C0EBC88B-37A6-49F7-907C-7D15EB24CDE0}" destId="{C607E352-26E7-4391-8F2F-5181F1C7848B}" srcOrd="0" destOrd="0" presId="urn:microsoft.com/office/officeart/2005/8/layout/vList4#3"/>
    <dgm:cxn modelId="{20513783-BA29-4650-A20E-3E4EAA39EFBF}" type="presOf" srcId="{C0EBC88B-37A6-49F7-907C-7D15EB24CDE0}" destId="{8886D58C-60E3-4C80-85BD-5296BCCB27C5}" srcOrd="1" destOrd="0" presId="urn:microsoft.com/office/officeart/2005/8/layout/vList4#3"/>
    <dgm:cxn modelId="{5FFF399F-CC27-41C9-AA64-EC1694BE28ED}" srcId="{D9B8E43F-865B-4F4D-84D2-4874BDAE233E}" destId="{F578ACA9-6D0E-4423-8EFA-4BC93E5733A5}" srcOrd="1" destOrd="0" parTransId="{5090CAAB-E8AC-4B9E-B160-75A72032B2A6}" sibTransId="{F646CB65-143F-4732-9620-DC6A741252F2}"/>
    <dgm:cxn modelId="{266F93B6-6C9F-4691-96DA-7F3DC2CE7E55}" type="presOf" srcId="{D9B8E43F-865B-4F4D-84D2-4874BDAE233E}" destId="{7F28BD59-5702-455A-A177-14B88D4B67C9}" srcOrd="0" destOrd="0" presId="urn:microsoft.com/office/officeart/2005/8/layout/vList4#3"/>
    <dgm:cxn modelId="{C034A331-930C-433D-A211-32960A27EEAC}" type="presOf" srcId="{F578ACA9-6D0E-4423-8EFA-4BC93E5733A5}" destId="{9B094C52-9381-401B-B6FF-AB6BF7509E4B}" srcOrd="0" destOrd="0" presId="urn:microsoft.com/office/officeart/2005/8/layout/vList4#3"/>
    <dgm:cxn modelId="{56382E1D-84ED-4AD8-B8F2-D951A40E8664}" srcId="{D9B8E43F-865B-4F4D-84D2-4874BDAE233E}" destId="{C0EBC88B-37A6-49F7-907C-7D15EB24CDE0}" srcOrd="2" destOrd="0" parTransId="{79694120-95E1-4D23-8F81-FAB7E2D59A8F}" sibTransId="{FF84CC46-B5F4-4FF2-AA06-3A9A4459C7AB}"/>
    <dgm:cxn modelId="{6DC8D439-C431-45A0-AD8C-4AFA1DECBF89}" srcId="{D9B8E43F-865B-4F4D-84D2-4874BDAE233E}" destId="{CF50B2CB-8169-4911-9D0A-DB9D0181326C}" srcOrd="0" destOrd="0" parTransId="{28645780-022F-4D9D-B273-22300CBF7786}" sibTransId="{10C1295B-DECC-48A3-9E65-873C1D125914}"/>
    <dgm:cxn modelId="{5AAB2CF9-BC72-4A7E-8B00-7840B054DEB9}" type="presOf" srcId="{CF50B2CB-8169-4911-9D0A-DB9D0181326C}" destId="{97E98276-5B5B-440D-B75E-D2DB15F55909}" srcOrd="0" destOrd="0" presId="urn:microsoft.com/office/officeart/2005/8/layout/vList4#3"/>
    <dgm:cxn modelId="{2CBF04EF-3294-496F-AA49-17848D7D0296}" type="presOf" srcId="{F578ACA9-6D0E-4423-8EFA-4BC93E5733A5}" destId="{D0B79E60-B827-4351-B0E2-335A7BACDFA8}" srcOrd="1" destOrd="0" presId="urn:microsoft.com/office/officeart/2005/8/layout/vList4#3"/>
    <dgm:cxn modelId="{F79075D8-AA2B-4C48-8469-0CAABF008B1F}" type="presParOf" srcId="{7F28BD59-5702-455A-A177-14B88D4B67C9}" destId="{33F9630D-A4EF-4633-B34B-60DEBFA9834B}" srcOrd="0" destOrd="0" presId="urn:microsoft.com/office/officeart/2005/8/layout/vList4#3"/>
    <dgm:cxn modelId="{9275588C-2937-46B7-AD41-D843AACA24EE}" type="presParOf" srcId="{33F9630D-A4EF-4633-B34B-60DEBFA9834B}" destId="{97E98276-5B5B-440D-B75E-D2DB15F55909}" srcOrd="0" destOrd="0" presId="urn:microsoft.com/office/officeart/2005/8/layout/vList4#3"/>
    <dgm:cxn modelId="{847203EE-9EAD-4E80-94FA-111B94349F3B}" type="presParOf" srcId="{33F9630D-A4EF-4633-B34B-60DEBFA9834B}" destId="{1812B47F-F538-41FD-A0C0-DA1FFF41D2A3}" srcOrd="1" destOrd="0" presId="urn:microsoft.com/office/officeart/2005/8/layout/vList4#3"/>
    <dgm:cxn modelId="{CD1F2F9E-78A3-4EB1-A2B0-76984719BE2F}" type="presParOf" srcId="{33F9630D-A4EF-4633-B34B-60DEBFA9834B}" destId="{A67D97F3-8976-4E35-9315-5B7B52054679}" srcOrd="2" destOrd="0" presId="urn:microsoft.com/office/officeart/2005/8/layout/vList4#3"/>
    <dgm:cxn modelId="{CBED51A2-0262-4B81-936F-B78F339C866D}" type="presParOf" srcId="{7F28BD59-5702-455A-A177-14B88D4B67C9}" destId="{22896DCE-F435-4BE5-85F7-3791786D2561}" srcOrd="1" destOrd="0" presId="urn:microsoft.com/office/officeart/2005/8/layout/vList4#3"/>
    <dgm:cxn modelId="{7709AC2F-6D80-49D4-856B-54E82E999DFF}" type="presParOf" srcId="{7F28BD59-5702-455A-A177-14B88D4B67C9}" destId="{3C823C93-8134-4714-B1BD-C0CBCC4896B2}" srcOrd="2" destOrd="0" presId="urn:microsoft.com/office/officeart/2005/8/layout/vList4#3"/>
    <dgm:cxn modelId="{C839BE64-A63B-4D85-942D-E7FD3E82D675}" type="presParOf" srcId="{3C823C93-8134-4714-B1BD-C0CBCC4896B2}" destId="{9B094C52-9381-401B-B6FF-AB6BF7509E4B}" srcOrd="0" destOrd="0" presId="urn:microsoft.com/office/officeart/2005/8/layout/vList4#3"/>
    <dgm:cxn modelId="{69D20D3C-9635-4737-B3EE-18D9C4E24C12}" type="presParOf" srcId="{3C823C93-8134-4714-B1BD-C0CBCC4896B2}" destId="{E2FC947B-930F-428B-9126-A20B3C963353}" srcOrd="1" destOrd="0" presId="urn:microsoft.com/office/officeart/2005/8/layout/vList4#3"/>
    <dgm:cxn modelId="{59D82B6E-A226-4785-87B3-D79208388207}" type="presParOf" srcId="{3C823C93-8134-4714-B1BD-C0CBCC4896B2}" destId="{D0B79E60-B827-4351-B0E2-335A7BACDFA8}" srcOrd="2" destOrd="0" presId="urn:microsoft.com/office/officeart/2005/8/layout/vList4#3"/>
    <dgm:cxn modelId="{DCABA1AB-615E-4B47-911F-BB526F740633}" type="presParOf" srcId="{7F28BD59-5702-455A-A177-14B88D4B67C9}" destId="{C9001AFF-3BBC-43DE-940B-88818BA8EE8A}" srcOrd="3" destOrd="0" presId="urn:microsoft.com/office/officeart/2005/8/layout/vList4#3"/>
    <dgm:cxn modelId="{6631A6B3-69BB-4311-9D37-B8B4233350E5}" type="presParOf" srcId="{7F28BD59-5702-455A-A177-14B88D4B67C9}" destId="{70717607-10BF-4B18-95AE-38DE3EC5E816}" srcOrd="4" destOrd="0" presId="urn:microsoft.com/office/officeart/2005/8/layout/vList4#3"/>
    <dgm:cxn modelId="{F7A1409E-2B6A-4223-8408-EFA207F5289A}" type="presParOf" srcId="{70717607-10BF-4B18-95AE-38DE3EC5E816}" destId="{C607E352-26E7-4391-8F2F-5181F1C7848B}" srcOrd="0" destOrd="0" presId="urn:microsoft.com/office/officeart/2005/8/layout/vList4#3"/>
    <dgm:cxn modelId="{FAC1D733-5B20-4867-A6EC-947B326C8B38}" type="presParOf" srcId="{70717607-10BF-4B18-95AE-38DE3EC5E816}" destId="{EE5A002F-E2B3-4249-B97F-64D2A6107107}" srcOrd="1" destOrd="0" presId="urn:microsoft.com/office/officeart/2005/8/layout/vList4#3"/>
    <dgm:cxn modelId="{05A7F096-D7DA-42D9-8A56-9B54723328A9}" type="presParOf" srcId="{70717607-10BF-4B18-95AE-38DE3EC5E816}" destId="{8886D58C-60E3-4C80-85BD-5296BCCB27C5}" srcOrd="2" destOrd="0" presId="urn:microsoft.com/office/officeart/2005/8/layout/vList4#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B8E43F-865B-4F4D-84D2-4874BDAE233E}" type="doc">
      <dgm:prSet loTypeId="urn:microsoft.com/office/officeart/2005/8/layout/vList4#4" loCatId="picture" qsTypeId="urn:microsoft.com/office/officeart/2005/8/quickstyle/simple1" qsCatId="simple" csTypeId="urn:microsoft.com/office/officeart/2005/8/colors/colorful5" csCatId="colorful" phldr="1"/>
      <dgm:spPr/>
      <dgm:t>
        <a:bodyPr/>
        <a:lstStyle/>
        <a:p>
          <a:endParaRPr lang="sv-SE"/>
        </a:p>
      </dgm:t>
    </dgm:pt>
    <dgm:pt modelId="{CF50B2CB-8169-4911-9D0A-DB9D0181326C}">
      <dgm:prSet phldrT="[Text]"/>
      <dgm:spPr>
        <a:solidFill>
          <a:schemeClr val="accent5">
            <a:lumMod val="60000"/>
            <a:lumOff val="40000"/>
          </a:schemeClr>
        </a:solidFill>
      </dgm:spPr>
      <dgm:t>
        <a:bodyPr/>
        <a:lstStyle/>
        <a:p>
          <a:r>
            <a:rPr lang="sv-SE" dirty="0" smtClean="0">
              <a:latin typeface="Calibri" pitchFamily="34" charset="0"/>
              <a:cs typeface="Calibri" pitchFamily="34" charset="0"/>
            </a:rPr>
            <a:t>Narkotika- och dopingklassade substanser får aldrig förekomma på något sätt i vår verksamhet</a:t>
          </a:r>
          <a:endParaRPr lang="sv-SE" dirty="0">
            <a:latin typeface="Calibri" pitchFamily="34" charset="0"/>
            <a:cs typeface="Calibri" pitchFamily="34" charset="0"/>
          </a:endParaRPr>
        </a:p>
      </dgm:t>
    </dgm:pt>
    <dgm:pt modelId="{28645780-022F-4D9D-B273-22300CBF7786}" type="parTrans" cxnId="{6DC8D439-C431-45A0-AD8C-4AFA1DECBF89}">
      <dgm:prSet/>
      <dgm:spPr/>
      <dgm:t>
        <a:bodyPr/>
        <a:lstStyle/>
        <a:p>
          <a:endParaRPr lang="sv-SE"/>
        </a:p>
      </dgm:t>
    </dgm:pt>
    <dgm:pt modelId="{10C1295B-DECC-48A3-9E65-873C1D125914}" type="sibTrans" cxnId="{6DC8D439-C431-45A0-AD8C-4AFA1DECBF89}">
      <dgm:prSet/>
      <dgm:spPr/>
      <dgm:t>
        <a:bodyPr/>
        <a:lstStyle/>
        <a:p>
          <a:endParaRPr lang="sv-SE"/>
        </a:p>
      </dgm:t>
    </dgm:pt>
    <dgm:pt modelId="{F578ACA9-6D0E-4423-8EFA-4BC93E5733A5}">
      <dgm:prSet phldrT="[Text]"/>
      <dgm:spPr>
        <a:solidFill>
          <a:schemeClr val="accent5">
            <a:lumMod val="60000"/>
            <a:lumOff val="40000"/>
          </a:schemeClr>
        </a:solidFill>
      </dgm:spPr>
      <dgm:t>
        <a:bodyPr/>
        <a:lstStyle/>
        <a:p>
          <a:r>
            <a:rPr lang="sv-SE" dirty="0" smtClean="0">
              <a:latin typeface="Calibri" pitchFamily="34" charset="0"/>
              <a:cs typeface="Calibri" pitchFamily="34" charset="0"/>
            </a:rPr>
            <a:t>Vi aktiva ska hålla oss informerade om vilka regler som gäller för doping</a:t>
          </a:r>
          <a:endParaRPr lang="sv-SE" dirty="0">
            <a:latin typeface="Calibri" pitchFamily="34" charset="0"/>
            <a:cs typeface="Calibri" pitchFamily="34" charset="0"/>
          </a:endParaRPr>
        </a:p>
      </dgm:t>
    </dgm:pt>
    <dgm:pt modelId="{5090CAAB-E8AC-4B9E-B160-75A72032B2A6}" type="parTrans" cxnId="{5FFF399F-CC27-41C9-AA64-EC1694BE28ED}">
      <dgm:prSet/>
      <dgm:spPr/>
      <dgm:t>
        <a:bodyPr/>
        <a:lstStyle/>
        <a:p>
          <a:endParaRPr lang="sv-SE"/>
        </a:p>
      </dgm:t>
    </dgm:pt>
    <dgm:pt modelId="{F646CB65-143F-4732-9620-DC6A741252F2}" type="sibTrans" cxnId="{5FFF399F-CC27-41C9-AA64-EC1694BE28ED}">
      <dgm:prSet/>
      <dgm:spPr/>
      <dgm:t>
        <a:bodyPr/>
        <a:lstStyle/>
        <a:p>
          <a:endParaRPr lang="sv-SE"/>
        </a:p>
      </dgm:t>
    </dgm:pt>
    <dgm:pt modelId="{C0EBC88B-37A6-49F7-907C-7D15EB24CDE0}">
      <dgm:prSet phldrT="[Text]"/>
      <dgm:spPr>
        <a:solidFill>
          <a:schemeClr val="accent5">
            <a:lumMod val="60000"/>
            <a:lumOff val="40000"/>
          </a:schemeClr>
        </a:solidFill>
      </dgm:spPr>
      <dgm:t>
        <a:bodyPr/>
        <a:lstStyle/>
        <a:p>
          <a:r>
            <a:rPr lang="sv-SE" dirty="0" smtClean="0">
              <a:latin typeface="Calibri" pitchFamily="34" charset="0"/>
              <a:cs typeface="Calibri" pitchFamily="34" charset="0"/>
            </a:rPr>
            <a:t>Vi aktiva följer RFs avrådan från bruk av kosttillskott, annat än på rent medicinska grunder</a:t>
          </a:r>
          <a:endParaRPr lang="sv-SE" dirty="0">
            <a:latin typeface="Calibri" pitchFamily="34" charset="0"/>
            <a:cs typeface="Calibri" pitchFamily="34" charset="0"/>
          </a:endParaRPr>
        </a:p>
      </dgm:t>
    </dgm:pt>
    <dgm:pt modelId="{79694120-95E1-4D23-8F81-FAB7E2D59A8F}" type="parTrans" cxnId="{56382E1D-84ED-4AD8-B8F2-D951A40E8664}">
      <dgm:prSet/>
      <dgm:spPr/>
      <dgm:t>
        <a:bodyPr/>
        <a:lstStyle/>
        <a:p>
          <a:endParaRPr lang="sv-SE"/>
        </a:p>
      </dgm:t>
    </dgm:pt>
    <dgm:pt modelId="{FF84CC46-B5F4-4FF2-AA06-3A9A4459C7AB}" type="sibTrans" cxnId="{56382E1D-84ED-4AD8-B8F2-D951A40E8664}">
      <dgm:prSet/>
      <dgm:spPr/>
      <dgm:t>
        <a:bodyPr/>
        <a:lstStyle/>
        <a:p>
          <a:endParaRPr lang="sv-SE"/>
        </a:p>
      </dgm:t>
    </dgm:pt>
    <dgm:pt modelId="{7F28BD59-5702-455A-A177-14B88D4B67C9}" type="pres">
      <dgm:prSet presAssocID="{D9B8E43F-865B-4F4D-84D2-4874BDAE233E}" presName="linear" presStyleCnt="0">
        <dgm:presLayoutVars>
          <dgm:dir/>
          <dgm:resizeHandles val="exact"/>
        </dgm:presLayoutVars>
      </dgm:prSet>
      <dgm:spPr/>
      <dgm:t>
        <a:bodyPr/>
        <a:lstStyle/>
        <a:p>
          <a:endParaRPr lang="sv-SE"/>
        </a:p>
      </dgm:t>
    </dgm:pt>
    <dgm:pt modelId="{33F9630D-A4EF-4633-B34B-60DEBFA9834B}" type="pres">
      <dgm:prSet presAssocID="{CF50B2CB-8169-4911-9D0A-DB9D0181326C}" presName="comp" presStyleCnt="0"/>
      <dgm:spPr/>
    </dgm:pt>
    <dgm:pt modelId="{97E98276-5B5B-440D-B75E-D2DB15F55909}" type="pres">
      <dgm:prSet presAssocID="{CF50B2CB-8169-4911-9D0A-DB9D0181326C}" presName="box" presStyleLbl="node1" presStyleIdx="0" presStyleCnt="3" custLinFactNeighborX="917" custLinFactNeighborY="0"/>
      <dgm:spPr/>
      <dgm:t>
        <a:bodyPr/>
        <a:lstStyle/>
        <a:p>
          <a:endParaRPr lang="sv-SE"/>
        </a:p>
      </dgm:t>
    </dgm:pt>
    <dgm:pt modelId="{1812B47F-F538-41FD-A0C0-DA1FFF41D2A3}" type="pres">
      <dgm:prSet presAssocID="{CF50B2CB-8169-4911-9D0A-DB9D0181326C}"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A67D97F3-8976-4E35-9315-5B7B52054679}" type="pres">
      <dgm:prSet presAssocID="{CF50B2CB-8169-4911-9D0A-DB9D0181326C}" presName="text" presStyleLbl="node1" presStyleIdx="0" presStyleCnt="3">
        <dgm:presLayoutVars>
          <dgm:bulletEnabled val="1"/>
        </dgm:presLayoutVars>
      </dgm:prSet>
      <dgm:spPr/>
      <dgm:t>
        <a:bodyPr/>
        <a:lstStyle/>
        <a:p>
          <a:endParaRPr lang="sv-SE"/>
        </a:p>
      </dgm:t>
    </dgm:pt>
    <dgm:pt modelId="{22896DCE-F435-4BE5-85F7-3791786D2561}" type="pres">
      <dgm:prSet presAssocID="{10C1295B-DECC-48A3-9E65-873C1D125914}" presName="spacer" presStyleCnt="0"/>
      <dgm:spPr/>
    </dgm:pt>
    <dgm:pt modelId="{3C823C93-8134-4714-B1BD-C0CBCC4896B2}" type="pres">
      <dgm:prSet presAssocID="{F578ACA9-6D0E-4423-8EFA-4BC93E5733A5}" presName="comp" presStyleCnt="0"/>
      <dgm:spPr/>
    </dgm:pt>
    <dgm:pt modelId="{9B094C52-9381-401B-B6FF-AB6BF7509E4B}" type="pres">
      <dgm:prSet presAssocID="{F578ACA9-6D0E-4423-8EFA-4BC93E5733A5}" presName="box" presStyleLbl="node1" presStyleIdx="1" presStyleCnt="3"/>
      <dgm:spPr/>
      <dgm:t>
        <a:bodyPr/>
        <a:lstStyle/>
        <a:p>
          <a:endParaRPr lang="sv-SE"/>
        </a:p>
      </dgm:t>
    </dgm:pt>
    <dgm:pt modelId="{E2FC947B-930F-428B-9126-A20B3C963353}" type="pres">
      <dgm:prSet presAssocID="{F578ACA9-6D0E-4423-8EFA-4BC93E5733A5}"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0B79E60-B827-4351-B0E2-335A7BACDFA8}" type="pres">
      <dgm:prSet presAssocID="{F578ACA9-6D0E-4423-8EFA-4BC93E5733A5}" presName="text" presStyleLbl="node1" presStyleIdx="1" presStyleCnt="3">
        <dgm:presLayoutVars>
          <dgm:bulletEnabled val="1"/>
        </dgm:presLayoutVars>
      </dgm:prSet>
      <dgm:spPr/>
      <dgm:t>
        <a:bodyPr/>
        <a:lstStyle/>
        <a:p>
          <a:endParaRPr lang="sv-SE"/>
        </a:p>
      </dgm:t>
    </dgm:pt>
    <dgm:pt modelId="{C9001AFF-3BBC-43DE-940B-88818BA8EE8A}" type="pres">
      <dgm:prSet presAssocID="{F646CB65-143F-4732-9620-DC6A741252F2}" presName="spacer" presStyleCnt="0"/>
      <dgm:spPr/>
    </dgm:pt>
    <dgm:pt modelId="{70717607-10BF-4B18-95AE-38DE3EC5E816}" type="pres">
      <dgm:prSet presAssocID="{C0EBC88B-37A6-49F7-907C-7D15EB24CDE0}" presName="comp" presStyleCnt="0"/>
      <dgm:spPr/>
    </dgm:pt>
    <dgm:pt modelId="{C607E352-26E7-4391-8F2F-5181F1C7848B}" type="pres">
      <dgm:prSet presAssocID="{C0EBC88B-37A6-49F7-907C-7D15EB24CDE0}" presName="box" presStyleLbl="node1" presStyleIdx="2" presStyleCnt="3" custLinFactNeighborY="-298"/>
      <dgm:spPr/>
      <dgm:t>
        <a:bodyPr/>
        <a:lstStyle/>
        <a:p>
          <a:endParaRPr lang="sv-SE"/>
        </a:p>
      </dgm:t>
    </dgm:pt>
    <dgm:pt modelId="{EE5A002F-E2B3-4249-B97F-64D2A6107107}" type="pres">
      <dgm:prSet presAssocID="{C0EBC88B-37A6-49F7-907C-7D15EB24CDE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8886D58C-60E3-4C80-85BD-5296BCCB27C5}" type="pres">
      <dgm:prSet presAssocID="{C0EBC88B-37A6-49F7-907C-7D15EB24CDE0}" presName="text" presStyleLbl="node1" presStyleIdx="2" presStyleCnt="3">
        <dgm:presLayoutVars>
          <dgm:bulletEnabled val="1"/>
        </dgm:presLayoutVars>
      </dgm:prSet>
      <dgm:spPr/>
      <dgm:t>
        <a:bodyPr/>
        <a:lstStyle/>
        <a:p>
          <a:endParaRPr lang="sv-SE"/>
        </a:p>
      </dgm:t>
    </dgm:pt>
  </dgm:ptLst>
  <dgm:cxnLst>
    <dgm:cxn modelId="{5A500269-7C0A-451C-A184-F38FDF5E7A46}" type="presOf" srcId="{F578ACA9-6D0E-4423-8EFA-4BC93E5733A5}" destId="{D0B79E60-B827-4351-B0E2-335A7BACDFA8}" srcOrd="1" destOrd="0" presId="urn:microsoft.com/office/officeart/2005/8/layout/vList4#4"/>
    <dgm:cxn modelId="{5FFF399F-CC27-41C9-AA64-EC1694BE28ED}" srcId="{D9B8E43F-865B-4F4D-84D2-4874BDAE233E}" destId="{F578ACA9-6D0E-4423-8EFA-4BC93E5733A5}" srcOrd="1" destOrd="0" parTransId="{5090CAAB-E8AC-4B9E-B160-75A72032B2A6}" sibTransId="{F646CB65-143F-4732-9620-DC6A741252F2}"/>
    <dgm:cxn modelId="{2056FCD9-AF2B-4BED-9819-66933592BD09}" type="presOf" srcId="{C0EBC88B-37A6-49F7-907C-7D15EB24CDE0}" destId="{8886D58C-60E3-4C80-85BD-5296BCCB27C5}" srcOrd="1" destOrd="0" presId="urn:microsoft.com/office/officeart/2005/8/layout/vList4#4"/>
    <dgm:cxn modelId="{D59C1442-930D-48A9-9660-5254F374D443}" type="presOf" srcId="{D9B8E43F-865B-4F4D-84D2-4874BDAE233E}" destId="{7F28BD59-5702-455A-A177-14B88D4B67C9}" srcOrd="0" destOrd="0" presId="urn:microsoft.com/office/officeart/2005/8/layout/vList4#4"/>
    <dgm:cxn modelId="{B5A4D29E-436C-4DAA-AC24-29829F217F97}" type="presOf" srcId="{CF50B2CB-8169-4911-9D0A-DB9D0181326C}" destId="{97E98276-5B5B-440D-B75E-D2DB15F55909}" srcOrd="0" destOrd="0" presId="urn:microsoft.com/office/officeart/2005/8/layout/vList4#4"/>
    <dgm:cxn modelId="{6122A1DA-F1BD-477E-B3FA-D1BF43E28F42}" type="presOf" srcId="{CF50B2CB-8169-4911-9D0A-DB9D0181326C}" destId="{A67D97F3-8976-4E35-9315-5B7B52054679}" srcOrd="1" destOrd="0" presId="urn:microsoft.com/office/officeart/2005/8/layout/vList4#4"/>
    <dgm:cxn modelId="{56382E1D-84ED-4AD8-B8F2-D951A40E8664}" srcId="{D9B8E43F-865B-4F4D-84D2-4874BDAE233E}" destId="{C0EBC88B-37A6-49F7-907C-7D15EB24CDE0}" srcOrd="2" destOrd="0" parTransId="{79694120-95E1-4D23-8F81-FAB7E2D59A8F}" sibTransId="{FF84CC46-B5F4-4FF2-AA06-3A9A4459C7AB}"/>
    <dgm:cxn modelId="{6DC8D439-C431-45A0-AD8C-4AFA1DECBF89}" srcId="{D9B8E43F-865B-4F4D-84D2-4874BDAE233E}" destId="{CF50B2CB-8169-4911-9D0A-DB9D0181326C}" srcOrd="0" destOrd="0" parTransId="{28645780-022F-4D9D-B273-22300CBF7786}" sibTransId="{10C1295B-DECC-48A3-9E65-873C1D125914}"/>
    <dgm:cxn modelId="{690D20CD-CFC4-4C6A-B793-34627B4E1C3F}" type="presOf" srcId="{C0EBC88B-37A6-49F7-907C-7D15EB24CDE0}" destId="{C607E352-26E7-4391-8F2F-5181F1C7848B}" srcOrd="0" destOrd="0" presId="urn:microsoft.com/office/officeart/2005/8/layout/vList4#4"/>
    <dgm:cxn modelId="{93420E4E-D535-4EAC-B2BB-5CEE0F6E33AF}" type="presOf" srcId="{F578ACA9-6D0E-4423-8EFA-4BC93E5733A5}" destId="{9B094C52-9381-401B-B6FF-AB6BF7509E4B}" srcOrd="0" destOrd="0" presId="urn:microsoft.com/office/officeart/2005/8/layout/vList4#4"/>
    <dgm:cxn modelId="{608D8158-CBEC-4AD0-BFB9-CE113EA8C8E9}" type="presParOf" srcId="{7F28BD59-5702-455A-A177-14B88D4B67C9}" destId="{33F9630D-A4EF-4633-B34B-60DEBFA9834B}" srcOrd="0" destOrd="0" presId="urn:microsoft.com/office/officeart/2005/8/layout/vList4#4"/>
    <dgm:cxn modelId="{37D0D8FC-ADD3-4493-96D2-1B326BB9F35F}" type="presParOf" srcId="{33F9630D-A4EF-4633-B34B-60DEBFA9834B}" destId="{97E98276-5B5B-440D-B75E-D2DB15F55909}" srcOrd="0" destOrd="0" presId="urn:microsoft.com/office/officeart/2005/8/layout/vList4#4"/>
    <dgm:cxn modelId="{8FDB36F3-1C73-41D5-B07F-BF90B8BDF7C3}" type="presParOf" srcId="{33F9630D-A4EF-4633-B34B-60DEBFA9834B}" destId="{1812B47F-F538-41FD-A0C0-DA1FFF41D2A3}" srcOrd="1" destOrd="0" presId="urn:microsoft.com/office/officeart/2005/8/layout/vList4#4"/>
    <dgm:cxn modelId="{7806C19B-137C-4FB8-BFE5-C700D5EBA798}" type="presParOf" srcId="{33F9630D-A4EF-4633-B34B-60DEBFA9834B}" destId="{A67D97F3-8976-4E35-9315-5B7B52054679}" srcOrd="2" destOrd="0" presId="urn:microsoft.com/office/officeart/2005/8/layout/vList4#4"/>
    <dgm:cxn modelId="{E96F8F42-3526-4597-A443-D599FEAB5948}" type="presParOf" srcId="{7F28BD59-5702-455A-A177-14B88D4B67C9}" destId="{22896DCE-F435-4BE5-85F7-3791786D2561}" srcOrd="1" destOrd="0" presId="urn:microsoft.com/office/officeart/2005/8/layout/vList4#4"/>
    <dgm:cxn modelId="{2FADC726-38A0-4783-A230-17C572F7AD43}" type="presParOf" srcId="{7F28BD59-5702-455A-A177-14B88D4B67C9}" destId="{3C823C93-8134-4714-B1BD-C0CBCC4896B2}" srcOrd="2" destOrd="0" presId="urn:microsoft.com/office/officeart/2005/8/layout/vList4#4"/>
    <dgm:cxn modelId="{CAA5E4E0-8D7C-4B86-A8CC-DE5189B74E64}" type="presParOf" srcId="{3C823C93-8134-4714-B1BD-C0CBCC4896B2}" destId="{9B094C52-9381-401B-B6FF-AB6BF7509E4B}" srcOrd="0" destOrd="0" presId="urn:microsoft.com/office/officeart/2005/8/layout/vList4#4"/>
    <dgm:cxn modelId="{4489BEB0-DCC3-4F7B-8021-19EF1D456074}" type="presParOf" srcId="{3C823C93-8134-4714-B1BD-C0CBCC4896B2}" destId="{E2FC947B-930F-428B-9126-A20B3C963353}" srcOrd="1" destOrd="0" presId="urn:microsoft.com/office/officeart/2005/8/layout/vList4#4"/>
    <dgm:cxn modelId="{5494B92E-E4D7-4F19-A4D4-6D736509914E}" type="presParOf" srcId="{3C823C93-8134-4714-B1BD-C0CBCC4896B2}" destId="{D0B79E60-B827-4351-B0E2-335A7BACDFA8}" srcOrd="2" destOrd="0" presId="urn:microsoft.com/office/officeart/2005/8/layout/vList4#4"/>
    <dgm:cxn modelId="{77E9D77E-929F-4F98-9EEC-2DC655D00119}" type="presParOf" srcId="{7F28BD59-5702-455A-A177-14B88D4B67C9}" destId="{C9001AFF-3BBC-43DE-940B-88818BA8EE8A}" srcOrd="3" destOrd="0" presId="urn:microsoft.com/office/officeart/2005/8/layout/vList4#4"/>
    <dgm:cxn modelId="{D19A8CE2-9C0C-437A-97A9-21EA4D61030D}" type="presParOf" srcId="{7F28BD59-5702-455A-A177-14B88D4B67C9}" destId="{70717607-10BF-4B18-95AE-38DE3EC5E816}" srcOrd="4" destOrd="0" presId="urn:microsoft.com/office/officeart/2005/8/layout/vList4#4"/>
    <dgm:cxn modelId="{4EB72883-CC60-488A-8130-9C740D4924AA}" type="presParOf" srcId="{70717607-10BF-4B18-95AE-38DE3EC5E816}" destId="{C607E352-26E7-4391-8F2F-5181F1C7848B}" srcOrd="0" destOrd="0" presId="urn:microsoft.com/office/officeart/2005/8/layout/vList4#4"/>
    <dgm:cxn modelId="{17FEE61B-A239-45BD-A4D0-A81D3CE7DA98}" type="presParOf" srcId="{70717607-10BF-4B18-95AE-38DE3EC5E816}" destId="{EE5A002F-E2B3-4249-B97F-64D2A6107107}" srcOrd="1" destOrd="0" presId="urn:microsoft.com/office/officeart/2005/8/layout/vList4#4"/>
    <dgm:cxn modelId="{977981CC-04E4-480A-BA55-0A27439B1415}" type="presParOf" srcId="{70717607-10BF-4B18-95AE-38DE3EC5E816}" destId="{8886D58C-60E3-4C80-85BD-5296BCCB27C5}" srcOrd="2"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B8E43F-865B-4F4D-84D2-4874BDAE233E}" type="doc">
      <dgm:prSet loTypeId="urn:microsoft.com/office/officeart/2005/8/layout/vList4#5" loCatId="picture" qsTypeId="urn:microsoft.com/office/officeart/2005/8/quickstyle/simple1" qsCatId="simple" csTypeId="urn:microsoft.com/office/officeart/2005/8/colors/colorful5" csCatId="colorful" phldr="1"/>
      <dgm:spPr/>
      <dgm:t>
        <a:bodyPr/>
        <a:lstStyle/>
        <a:p>
          <a:endParaRPr lang="sv-SE"/>
        </a:p>
      </dgm:t>
    </dgm:pt>
    <dgm:pt modelId="{CF50B2CB-8169-4911-9D0A-DB9D0181326C}">
      <dgm:prSet phldrT="[Text]"/>
      <dgm:spPr>
        <a:solidFill>
          <a:schemeClr val="accent5">
            <a:lumMod val="60000"/>
            <a:lumOff val="40000"/>
          </a:schemeClr>
        </a:solidFill>
      </dgm:spPr>
      <dgm:t>
        <a:bodyPr/>
        <a:lstStyle/>
        <a:p>
          <a:r>
            <a:rPr lang="sv-SE" dirty="0" smtClean="0">
              <a:latin typeface="Calibri" pitchFamily="34" charset="0"/>
              <a:cs typeface="Calibri" pitchFamily="34" charset="0"/>
            </a:rPr>
            <a:t>Vi uppmuntrar våra medlemmar att värna om nikotinfria miljöer och en kultur utan tobak</a:t>
          </a:r>
          <a:endParaRPr lang="sv-SE" dirty="0">
            <a:latin typeface="Calibri" pitchFamily="34" charset="0"/>
            <a:cs typeface="Calibri" pitchFamily="34" charset="0"/>
          </a:endParaRPr>
        </a:p>
      </dgm:t>
    </dgm:pt>
    <dgm:pt modelId="{28645780-022F-4D9D-B273-22300CBF7786}" type="parTrans" cxnId="{6DC8D439-C431-45A0-AD8C-4AFA1DECBF89}">
      <dgm:prSet/>
      <dgm:spPr/>
      <dgm:t>
        <a:bodyPr/>
        <a:lstStyle/>
        <a:p>
          <a:endParaRPr lang="sv-SE"/>
        </a:p>
      </dgm:t>
    </dgm:pt>
    <dgm:pt modelId="{10C1295B-DECC-48A3-9E65-873C1D125914}" type="sibTrans" cxnId="{6DC8D439-C431-45A0-AD8C-4AFA1DECBF89}">
      <dgm:prSet/>
      <dgm:spPr/>
      <dgm:t>
        <a:bodyPr/>
        <a:lstStyle/>
        <a:p>
          <a:endParaRPr lang="sv-SE"/>
        </a:p>
      </dgm:t>
    </dgm:pt>
    <dgm:pt modelId="{F578ACA9-6D0E-4423-8EFA-4BC93E5733A5}">
      <dgm:prSet phldrT="[Text]"/>
      <dgm:spPr>
        <a:solidFill>
          <a:schemeClr val="accent5">
            <a:lumMod val="60000"/>
            <a:lumOff val="40000"/>
          </a:schemeClr>
        </a:solidFill>
      </dgm:spPr>
      <dgm:t>
        <a:bodyPr/>
        <a:lstStyle/>
        <a:p>
          <a:r>
            <a:rPr lang="sv-SE" dirty="0" smtClean="0">
              <a:latin typeface="Calibri" pitchFamily="34" charset="0"/>
              <a:cs typeface="Calibri" pitchFamily="34" charset="0"/>
            </a:rPr>
            <a:t>Våra aktiva under 18 år använder inte tobak under träning, tävling eller match.</a:t>
          </a:r>
          <a:endParaRPr lang="sv-SE" dirty="0">
            <a:latin typeface="Calibri" pitchFamily="34" charset="0"/>
            <a:cs typeface="Calibri" pitchFamily="34" charset="0"/>
          </a:endParaRPr>
        </a:p>
      </dgm:t>
    </dgm:pt>
    <dgm:pt modelId="{5090CAAB-E8AC-4B9E-B160-75A72032B2A6}" type="parTrans" cxnId="{5FFF399F-CC27-41C9-AA64-EC1694BE28ED}">
      <dgm:prSet/>
      <dgm:spPr/>
      <dgm:t>
        <a:bodyPr/>
        <a:lstStyle/>
        <a:p>
          <a:endParaRPr lang="sv-SE"/>
        </a:p>
      </dgm:t>
    </dgm:pt>
    <dgm:pt modelId="{F646CB65-143F-4732-9620-DC6A741252F2}" type="sibTrans" cxnId="{5FFF399F-CC27-41C9-AA64-EC1694BE28ED}">
      <dgm:prSet/>
      <dgm:spPr/>
      <dgm:t>
        <a:bodyPr/>
        <a:lstStyle/>
        <a:p>
          <a:endParaRPr lang="sv-SE"/>
        </a:p>
      </dgm:t>
    </dgm:pt>
    <dgm:pt modelId="{7F28BD59-5702-455A-A177-14B88D4B67C9}" type="pres">
      <dgm:prSet presAssocID="{D9B8E43F-865B-4F4D-84D2-4874BDAE233E}" presName="linear" presStyleCnt="0">
        <dgm:presLayoutVars>
          <dgm:dir/>
          <dgm:resizeHandles val="exact"/>
        </dgm:presLayoutVars>
      </dgm:prSet>
      <dgm:spPr/>
      <dgm:t>
        <a:bodyPr/>
        <a:lstStyle/>
        <a:p>
          <a:endParaRPr lang="sv-SE"/>
        </a:p>
      </dgm:t>
    </dgm:pt>
    <dgm:pt modelId="{33F9630D-A4EF-4633-B34B-60DEBFA9834B}" type="pres">
      <dgm:prSet presAssocID="{CF50B2CB-8169-4911-9D0A-DB9D0181326C}" presName="comp" presStyleCnt="0"/>
      <dgm:spPr/>
    </dgm:pt>
    <dgm:pt modelId="{97E98276-5B5B-440D-B75E-D2DB15F55909}" type="pres">
      <dgm:prSet presAssocID="{CF50B2CB-8169-4911-9D0A-DB9D0181326C}" presName="box" presStyleLbl="node1" presStyleIdx="0" presStyleCnt="2" custLinFactNeighborX="917" custLinFactNeighborY="0"/>
      <dgm:spPr/>
      <dgm:t>
        <a:bodyPr/>
        <a:lstStyle/>
        <a:p>
          <a:endParaRPr lang="sv-SE"/>
        </a:p>
      </dgm:t>
    </dgm:pt>
    <dgm:pt modelId="{1812B47F-F538-41FD-A0C0-DA1FFF41D2A3}" type="pres">
      <dgm:prSet presAssocID="{CF50B2CB-8169-4911-9D0A-DB9D0181326C}"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A67D97F3-8976-4E35-9315-5B7B52054679}" type="pres">
      <dgm:prSet presAssocID="{CF50B2CB-8169-4911-9D0A-DB9D0181326C}" presName="text" presStyleLbl="node1" presStyleIdx="0" presStyleCnt="2">
        <dgm:presLayoutVars>
          <dgm:bulletEnabled val="1"/>
        </dgm:presLayoutVars>
      </dgm:prSet>
      <dgm:spPr/>
      <dgm:t>
        <a:bodyPr/>
        <a:lstStyle/>
        <a:p>
          <a:endParaRPr lang="sv-SE"/>
        </a:p>
      </dgm:t>
    </dgm:pt>
    <dgm:pt modelId="{22896DCE-F435-4BE5-85F7-3791786D2561}" type="pres">
      <dgm:prSet presAssocID="{10C1295B-DECC-48A3-9E65-873C1D125914}" presName="spacer" presStyleCnt="0"/>
      <dgm:spPr/>
    </dgm:pt>
    <dgm:pt modelId="{3C823C93-8134-4714-B1BD-C0CBCC4896B2}" type="pres">
      <dgm:prSet presAssocID="{F578ACA9-6D0E-4423-8EFA-4BC93E5733A5}" presName="comp" presStyleCnt="0"/>
      <dgm:spPr/>
    </dgm:pt>
    <dgm:pt modelId="{9B094C52-9381-401B-B6FF-AB6BF7509E4B}" type="pres">
      <dgm:prSet presAssocID="{F578ACA9-6D0E-4423-8EFA-4BC93E5733A5}" presName="box" presStyleLbl="node1" presStyleIdx="1" presStyleCnt="2"/>
      <dgm:spPr/>
      <dgm:t>
        <a:bodyPr/>
        <a:lstStyle/>
        <a:p>
          <a:endParaRPr lang="sv-SE"/>
        </a:p>
      </dgm:t>
    </dgm:pt>
    <dgm:pt modelId="{E2FC947B-930F-428B-9126-A20B3C963353}" type="pres">
      <dgm:prSet presAssocID="{F578ACA9-6D0E-4423-8EFA-4BC93E5733A5}" presName="img"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0B79E60-B827-4351-B0E2-335A7BACDFA8}" type="pres">
      <dgm:prSet presAssocID="{F578ACA9-6D0E-4423-8EFA-4BC93E5733A5}" presName="text" presStyleLbl="node1" presStyleIdx="1" presStyleCnt="2">
        <dgm:presLayoutVars>
          <dgm:bulletEnabled val="1"/>
        </dgm:presLayoutVars>
      </dgm:prSet>
      <dgm:spPr/>
      <dgm:t>
        <a:bodyPr/>
        <a:lstStyle/>
        <a:p>
          <a:endParaRPr lang="sv-SE"/>
        </a:p>
      </dgm:t>
    </dgm:pt>
  </dgm:ptLst>
  <dgm:cxnLst>
    <dgm:cxn modelId="{6DC8D439-C431-45A0-AD8C-4AFA1DECBF89}" srcId="{D9B8E43F-865B-4F4D-84D2-4874BDAE233E}" destId="{CF50B2CB-8169-4911-9D0A-DB9D0181326C}" srcOrd="0" destOrd="0" parTransId="{28645780-022F-4D9D-B273-22300CBF7786}" sibTransId="{10C1295B-DECC-48A3-9E65-873C1D125914}"/>
    <dgm:cxn modelId="{5FFF399F-CC27-41C9-AA64-EC1694BE28ED}" srcId="{D9B8E43F-865B-4F4D-84D2-4874BDAE233E}" destId="{F578ACA9-6D0E-4423-8EFA-4BC93E5733A5}" srcOrd="1" destOrd="0" parTransId="{5090CAAB-E8AC-4B9E-B160-75A72032B2A6}" sibTransId="{F646CB65-143F-4732-9620-DC6A741252F2}"/>
    <dgm:cxn modelId="{5396B99C-5D75-4391-B49E-E0758ECAC6BE}" type="presOf" srcId="{F578ACA9-6D0E-4423-8EFA-4BC93E5733A5}" destId="{9B094C52-9381-401B-B6FF-AB6BF7509E4B}" srcOrd="0" destOrd="0" presId="urn:microsoft.com/office/officeart/2005/8/layout/vList4#5"/>
    <dgm:cxn modelId="{9332089D-CBF9-4B9C-A2CF-05A1B7973984}" type="presOf" srcId="{F578ACA9-6D0E-4423-8EFA-4BC93E5733A5}" destId="{D0B79E60-B827-4351-B0E2-335A7BACDFA8}" srcOrd="1" destOrd="0" presId="urn:microsoft.com/office/officeart/2005/8/layout/vList4#5"/>
    <dgm:cxn modelId="{DD398E30-2A68-421D-B6D0-034EC1B6B4AD}" type="presOf" srcId="{D9B8E43F-865B-4F4D-84D2-4874BDAE233E}" destId="{7F28BD59-5702-455A-A177-14B88D4B67C9}" srcOrd="0" destOrd="0" presId="urn:microsoft.com/office/officeart/2005/8/layout/vList4#5"/>
    <dgm:cxn modelId="{AB932A48-D1D4-44DA-BBAA-917A8727E883}" type="presOf" srcId="{CF50B2CB-8169-4911-9D0A-DB9D0181326C}" destId="{A67D97F3-8976-4E35-9315-5B7B52054679}" srcOrd="1" destOrd="0" presId="urn:microsoft.com/office/officeart/2005/8/layout/vList4#5"/>
    <dgm:cxn modelId="{F068B882-88F7-4F03-BCD2-C0EDC63532F7}" type="presOf" srcId="{CF50B2CB-8169-4911-9D0A-DB9D0181326C}" destId="{97E98276-5B5B-440D-B75E-D2DB15F55909}" srcOrd="0" destOrd="0" presId="urn:microsoft.com/office/officeart/2005/8/layout/vList4#5"/>
    <dgm:cxn modelId="{E92B51C8-3ED7-4E56-9C11-EC3ECCE5ECBB}" type="presParOf" srcId="{7F28BD59-5702-455A-A177-14B88D4B67C9}" destId="{33F9630D-A4EF-4633-B34B-60DEBFA9834B}" srcOrd="0" destOrd="0" presId="urn:microsoft.com/office/officeart/2005/8/layout/vList4#5"/>
    <dgm:cxn modelId="{CF05E70C-23FE-44FF-B20F-668EAD2E23A9}" type="presParOf" srcId="{33F9630D-A4EF-4633-B34B-60DEBFA9834B}" destId="{97E98276-5B5B-440D-B75E-D2DB15F55909}" srcOrd="0" destOrd="0" presId="urn:microsoft.com/office/officeart/2005/8/layout/vList4#5"/>
    <dgm:cxn modelId="{B145F2AF-0528-43F1-BDB4-E344C2534256}" type="presParOf" srcId="{33F9630D-A4EF-4633-B34B-60DEBFA9834B}" destId="{1812B47F-F538-41FD-A0C0-DA1FFF41D2A3}" srcOrd="1" destOrd="0" presId="urn:microsoft.com/office/officeart/2005/8/layout/vList4#5"/>
    <dgm:cxn modelId="{DBE4CBE2-36EF-4EA0-9750-173EF469DFF5}" type="presParOf" srcId="{33F9630D-A4EF-4633-B34B-60DEBFA9834B}" destId="{A67D97F3-8976-4E35-9315-5B7B52054679}" srcOrd="2" destOrd="0" presId="urn:microsoft.com/office/officeart/2005/8/layout/vList4#5"/>
    <dgm:cxn modelId="{EAB3816A-90CC-4677-BE68-49191D25EAB7}" type="presParOf" srcId="{7F28BD59-5702-455A-A177-14B88D4B67C9}" destId="{22896DCE-F435-4BE5-85F7-3791786D2561}" srcOrd="1" destOrd="0" presId="urn:microsoft.com/office/officeart/2005/8/layout/vList4#5"/>
    <dgm:cxn modelId="{5206E001-3C43-4ACC-B985-F3A63222515B}" type="presParOf" srcId="{7F28BD59-5702-455A-A177-14B88D4B67C9}" destId="{3C823C93-8134-4714-B1BD-C0CBCC4896B2}" srcOrd="2" destOrd="0" presId="urn:microsoft.com/office/officeart/2005/8/layout/vList4#5"/>
    <dgm:cxn modelId="{A2359379-B1C0-49E2-A194-2B6318967927}" type="presParOf" srcId="{3C823C93-8134-4714-B1BD-C0CBCC4896B2}" destId="{9B094C52-9381-401B-B6FF-AB6BF7509E4B}" srcOrd="0" destOrd="0" presId="urn:microsoft.com/office/officeart/2005/8/layout/vList4#5"/>
    <dgm:cxn modelId="{2CD5FA3C-9121-460F-AB4B-157F25CEC27C}" type="presParOf" srcId="{3C823C93-8134-4714-B1BD-C0CBCC4896B2}" destId="{E2FC947B-930F-428B-9126-A20B3C963353}" srcOrd="1" destOrd="0" presId="urn:microsoft.com/office/officeart/2005/8/layout/vList4#5"/>
    <dgm:cxn modelId="{0EFDE3D5-7905-4104-9CB0-83FA64C77426}" type="presParOf" srcId="{3C823C93-8134-4714-B1BD-C0CBCC4896B2}" destId="{D0B79E60-B827-4351-B0E2-335A7BACDFA8}" srcOrd="2" destOrd="0" presId="urn:microsoft.com/office/officeart/2005/8/layout/vList4#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B8E43F-865B-4F4D-84D2-4874BDAE233E}" type="doc">
      <dgm:prSet loTypeId="urn:microsoft.com/office/officeart/2005/8/layout/vList4#1" loCatId="picture" qsTypeId="urn:microsoft.com/office/officeart/2005/8/quickstyle/simple1" qsCatId="simple" csTypeId="urn:microsoft.com/office/officeart/2005/8/colors/colorful5" csCatId="colorful" phldr="1"/>
      <dgm:spPr/>
      <dgm:t>
        <a:bodyPr/>
        <a:lstStyle/>
        <a:p>
          <a:endParaRPr lang="sv-SE"/>
        </a:p>
      </dgm:t>
    </dgm:pt>
    <dgm:pt modelId="{CF50B2CB-8169-4911-9D0A-DB9D0181326C}">
      <dgm:prSet phldrT="[Text]"/>
      <dgm:spPr>
        <a:solidFill>
          <a:schemeClr val="accent5">
            <a:lumMod val="60000"/>
            <a:lumOff val="40000"/>
          </a:schemeClr>
        </a:solidFill>
      </dgm:spPr>
      <dgm:t>
        <a:bodyPr/>
        <a:lstStyle/>
        <a:p>
          <a:r>
            <a:rPr lang="sv-SE" dirty="0" smtClean="0">
              <a:latin typeface="Calibri" pitchFamily="34" charset="0"/>
              <a:cs typeface="Calibri" pitchFamily="34" charset="0"/>
              <a:sym typeface="Wingdings" panose="05000000000000000000" pitchFamily="2" charset="2"/>
            </a:rPr>
            <a:t>Bidra till att minska risken för att ungdomar och vuxna råkar ut för skador och problem relaterat till ANDT</a:t>
          </a:r>
          <a:endParaRPr lang="sv-SE" dirty="0">
            <a:latin typeface="Calibri" pitchFamily="34" charset="0"/>
            <a:cs typeface="Calibri" pitchFamily="34" charset="0"/>
          </a:endParaRPr>
        </a:p>
      </dgm:t>
    </dgm:pt>
    <dgm:pt modelId="{28645780-022F-4D9D-B273-22300CBF7786}" type="parTrans" cxnId="{6DC8D439-C431-45A0-AD8C-4AFA1DECBF89}">
      <dgm:prSet/>
      <dgm:spPr/>
      <dgm:t>
        <a:bodyPr/>
        <a:lstStyle/>
        <a:p>
          <a:endParaRPr lang="sv-SE"/>
        </a:p>
      </dgm:t>
    </dgm:pt>
    <dgm:pt modelId="{10C1295B-DECC-48A3-9E65-873C1D125914}" type="sibTrans" cxnId="{6DC8D439-C431-45A0-AD8C-4AFA1DECBF89}">
      <dgm:prSet/>
      <dgm:spPr/>
      <dgm:t>
        <a:bodyPr/>
        <a:lstStyle/>
        <a:p>
          <a:endParaRPr lang="sv-SE"/>
        </a:p>
      </dgm:t>
    </dgm:pt>
    <dgm:pt modelId="{F578ACA9-6D0E-4423-8EFA-4BC93E5733A5}">
      <dgm:prSet phldrT="[Text]"/>
      <dgm:spPr>
        <a:solidFill>
          <a:schemeClr val="accent5">
            <a:lumMod val="60000"/>
            <a:lumOff val="40000"/>
          </a:schemeClr>
        </a:solidFill>
      </dgm:spPr>
      <dgm:t>
        <a:bodyPr/>
        <a:lstStyle/>
        <a:p>
          <a:r>
            <a:rPr lang="sv-SE" dirty="0" smtClean="0">
              <a:latin typeface="Calibri" pitchFamily="34" charset="0"/>
              <a:cs typeface="Calibri" pitchFamily="34" charset="0"/>
              <a:sym typeface="Wingdings" panose="05000000000000000000" pitchFamily="2" charset="2"/>
            </a:rPr>
            <a:t>Stärka våra medlemmar att göra hälsosamma val och undvika ANDT</a:t>
          </a:r>
          <a:endParaRPr lang="sv-SE" dirty="0">
            <a:latin typeface="Calibri" pitchFamily="34" charset="0"/>
            <a:cs typeface="Calibri" pitchFamily="34" charset="0"/>
          </a:endParaRPr>
        </a:p>
      </dgm:t>
    </dgm:pt>
    <dgm:pt modelId="{5090CAAB-E8AC-4B9E-B160-75A72032B2A6}" type="parTrans" cxnId="{5FFF399F-CC27-41C9-AA64-EC1694BE28ED}">
      <dgm:prSet/>
      <dgm:spPr/>
      <dgm:t>
        <a:bodyPr/>
        <a:lstStyle/>
        <a:p>
          <a:endParaRPr lang="sv-SE"/>
        </a:p>
      </dgm:t>
    </dgm:pt>
    <dgm:pt modelId="{F646CB65-143F-4732-9620-DC6A741252F2}" type="sibTrans" cxnId="{5FFF399F-CC27-41C9-AA64-EC1694BE28ED}">
      <dgm:prSet/>
      <dgm:spPr/>
      <dgm:t>
        <a:bodyPr/>
        <a:lstStyle/>
        <a:p>
          <a:endParaRPr lang="sv-SE"/>
        </a:p>
      </dgm:t>
    </dgm:pt>
    <dgm:pt modelId="{C0EBC88B-37A6-49F7-907C-7D15EB24CDE0}">
      <dgm:prSet phldrT="[Text]"/>
      <dgm:spPr>
        <a:solidFill>
          <a:schemeClr val="accent5">
            <a:lumMod val="60000"/>
            <a:lumOff val="40000"/>
          </a:schemeClr>
        </a:solidFill>
      </dgm:spPr>
      <dgm:t>
        <a:bodyPr/>
        <a:lstStyle/>
        <a:p>
          <a:r>
            <a:rPr lang="sv-SE" dirty="0" smtClean="0">
              <a:latin typeface="Calibri" pitchFamily="34" charset="0"/>
              <a:cs typeface="Calibri" pitchFamily="34" charset="0"/>
              <a:sym typeface="Wingdings" panose="05000000000000000000" pitchFamily="2" charset="2"/>
            </a:rPr>
            <a:t>Bidra till att öka kunskap om de negativa effekterna av ANDT på idrott och samhälle</a:t>
          </a:r>
          <a:endParaRPr lang="sv-SE" dirty="0">
            <a:latin typeface="Calibri" pitchFamily="34" charset="0"/>
            <a:cs typeface="Calibri" pitchFamily="34" charset="0"/>
          </a:endParaRPr>
        </a:p>
      </dgm:t>
    </dgm:pt>
    <dgm:pt modelId="{79694120-95E1-4D23-8F81-FAB7E2D59A8F}" type="parTrans" cxnId="{56382E1D-84ED-4AD8-B8F2-D951A40E8664}">
      <dgm:prSet/>
      <dgm:spPr/>
      <dgm:t>
        <a:bodyPr/>
        <a:lstStyle/>
        <a:p>
          <a:endParaRPr lang="sv-SE"/>
        </a:p>
      </dgm:t>
    </dgm:pt>
    <dgm:pt modelId="{FF84CC46-B5F4-4FF2-AA06-3A9A4459C7AB}" type="sibTrans" cxnId="{56382E1D-84ED-4AD8-B8F2-D951A40E8664}">
      <dgm:prSet/>
      <dgm:spPr/>
      <dgm:t>
        <a:bodyPr/>
        <a:lstStyle/>
        <a:p>
          <a:endParaRPr lang="sv-SE"/>
        </a:p>
      </dgm:t>
    </dgm:pt>
    <dgm:pt modelId="{7F28BD59-5702-455A-A177-14B88D4B67C9}" type="pres">
      <dgm:prSet presAssocID="{D9B8E43F-865B-4F4D-84D2-4874BDAE233E}" presName="linear" presStyleCnt="0">
        <dgm:presLayoutVars>
          <dgm:dir/>
          <dgm:resizeHandles val="exact"/>
        </dgm:presLayoutVars>
      </dgm:prSet>
      <dgm:spPr/>
      <dgm:t>
        <a:bodyPr/>
        <a:lstStyle/>
        <a:p>
          <a:endParaRPr lang="sv-SE"/>
        </a:p>
      </dgm:t>
    </dgm:pt>
    <dgm:pt modelId="{33F9630D-A4EF-4633-B34B-60DEBFA9834B}" type="pres">
      <dgm:prSet presAssocID="{CF50B2CB-8169-4911-9D0A-DB9D0181326C}" presName="comp" presStyleCnt="0"/>
      <dgm:spPr/>
    </dgm:pt>
    <dgm:pt modelId="{97E98276-5B5B-440D-B75E-D2DB15F55909}" type="pres">
      <dgm:prSet presAssocID="{CF50B2CB-8169-4911-9D0A-DB9D0181326C}" presName="box" presStyleLbl="node1" presStyleIdx="0" presStyleCnt="3" custLinFactNeighborX="-793" custLinFactNeighborY="1242"/>
      <dgm:spPr/>
      <dgm:t>
        <a:bodyPr/>
        <a:lstStyle/>
        <a:p>
          <a:endParaRPr lang="sv-SE"/>
        </a:p>
      </dgm:t>
    </dgm:pt>
    <dgm:pt modelId="{1812B47F-F538-41FD-A0C0-DA1FFF41D2A3}" type="pres">
      <dgm:prSet presAssocID="{CF50B2CB-8169-4911-9D0A-DB9D0181326C}"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A67D97F3-8976-4E35-9315-5B7B52054679}" type="pres">
      <dgm:prSet presAssocID="{CF50B2CB-8169-4911-9D0A-DB9D0181326C}" presName="text" presStyleLbl="node1" presStyleIdx="0" presStyleCnt="3">
        <dgm:presLayoutVars>
          <dgm:bulletEnabled val="1"/>
        </dgm:presLayoutVars>
      </dgm:prSet>
      <dgm:spPr/>
      <dgm:t>
        <a:bodyPr/>
        <a:lstStyle/>
        <a:p>
          <a:endParaRPr lang="sv-SE"/>
        </a:p>
      </dgm:t>
    </dgm:pt>
    <dgm:pt modelId="{22896DCE-F435-4BE5-85F7-3791786D2561}" type="pres">
      <dgm:prSet presAssocID="{10C1295B-DECC-48A3-9E65-873C1D125914}" presName="spacer" presStyleCnt="0"/>
      <dgm:spPr/>
    </dgm:pt>
    <dgm:pt modelId="{3C823C93-8134-4714-B1BD-C0CBCC4896B2}" type="pres">
      <dgm:prSet presAssocID="{F578ACA9-6D0E-4423-8EFA-4BC93E5733A5}" presName="comp" presStyleCnt="0"/>
      <dgm:spPr/>
    </dgm:pt>
    <dgm:pt modelId="{9B094C52-9381-401B-B6FF-AB6BF7509E4B}" type="pres">
      <dgm:prSet presAssocID="{F578ACA9-6D0E-4423-8EFA-4BC93E5733A5}" presName="box" presStyleLbl="node1" presStyleIdx="1" presStyleCnt="3"/>
      <dgm:spPr/>
      <dgm:t>
        <a:bodyPr/>
        <a:lstStyle/>
        <a:p>
          <a:endParaRPr lang="sv-SE"/>
        </a:p>
      </dgm:t>
    </dgm:pt>
    <dgm:pt modelId="{E2FC947B-930F-428B-9126-A20B3C963353}" type="pres">
      <dgm:prSet presAssocID="{F578ACA9-6D0E-4423-8EFA-4BC93E5733A5}"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pt>
    <dgm:pt modelId="{D0B79E60-B827-4351-B0E2-335A7BACDFA8}" type="pres">
      <dgm:prSet presAssocID="{F578ACA9-6D0E-4423-8EFA-4BC93E5733A5}" presName="text" presStyleLbl="node1" presStyleIdx="1" presStyleCnt="3">
        <dgm:presLayoutVars>
          <dgm:bulletEnabled val="1"/>
        </dgm:presLayoutVars>
      </dgm:prSet>
      <dgm:spPr/>
      <dgm:t>
        <a:bodyPr/>
        <a:lstStyle/>
        <a:p>
          <a:endParaRPr lang="sv-SE"/>
        </a:p>
      </dgm:t>
    </dgm:pt>
    <dgm:pt modelId="{C9001AFF-3BBC-43DE-940B-88818BA8EE8A}" type="pres">
      <dgm:prSet presAssocID="{F646CB65-143F-4732-9620-DC6A741252F2}" presName="spacer" presStyleCnt="0"/>
      <dgm:spPr/>
    </dgm:pt>
    <dgm:pt modelId="{70717607-10BF-4B18-95AE-38DE3EC5E816}" type="pres">
      <dgm:prSet presAssocID="{C0EBC88B-37A6-49F7-907C-7D15EB24CDE0}" presName="comp" presStyleCnt="0"/>
      <dgm:spPr/>
    </dgm:pt>
    <dgm:pt modelId="{C607E352-26E7-4391-8F2F-5181F1C7848B}" type="pres">
      <dgm:prSet presAssocID="{C0EBC88B-37A6-49F7-907C-7D15EB24CDE0}" presName="box" presStyleLbl="node1" presStyleIdx="2" presStyleCnt="3"/>
      <dgm:spPr/>
      <dgm:t>
        <a:bodyPr/>
        <a:lstStyle/>
        <a:p>
          <a:endParaRPr lang="sv-SE"/>
        </a:p>
      </dgm:t>
    </dgm:pt>
    <dgm:pt modelId="{EE5A002F-E2B3-4249-B97F-64D2A6107107}" type="pres">
      <dgm:prSet presAssocID="{C0EBC88B-37A6-49F7-907C-7D15EB24CDE0}"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 modelId="{8886D58C-60E3-4C80-85BD-5296BCCB27C5}" type="pres">
      <dgm:prSet presAssocID="{C0EBC88B-37A6-49F7-907C-7D15EB24CDE0}" presName="text" presStyleLbl="node1" presStyleIdx="2" presStyleCnt="3">
        <dgm:presLayoutVars>
          <dgm:bulletEnabled val="1"/>
        </dgm:presLayoutVars>
      </dgm:prSet>
      <dgm:spPr/>
      <dgm:t>
        <a:bodyPr/>
        <a:lstStyle/>
        <a:p>
          <a:endParaRPr lang="sv-SE"/>
        </a:p>
      </dgm:t>
    </dgm:pt>
  </dgm:ptLst>
  <dgm:cxnLst>
    <dgm:cxn modelId="{5FFF399F-CC27-41C9-AA64-EC1694BE28ED}" srcId="{D9B8E43F-865B-4F4D-84D2-4874BDAE233E}" destId="{F578ACA9-6D0E-4423-8EFA-4BC93E5733A5}" srcOrd="1" destOrd="0" parTransId="{5090CAAB-E8AC-4B9E-B160-75A72032B2A6}" sibTransId="{F646CB65-143F-4732-9620-DC6A741252F2}"/>
    <dgm:cxn modelId="{F4C8213E-62FD-435C-9385-D0C4F674C509}" type="presOf" srcId="{C0EBC88B-37A6-49F7-907C-7D15EB24CDE0}" destId="{C607E352-26E7-4391-8F2F-5181F1C7848B}" srcOrd="0" destOrd="0" presId="urn:microsoft.com/office/officeart/2005/8/layout/vList4#1"/>
    <dgm:cxn modelId="{F6BC0FEF-E90E-4409-AD5F-52AA5FCA13C6}" type="presOf" srcId="{C0EBC88B-37A6-49F7-907C-7D15EB24CDE0}" destId="{8886D58C-60E3-4C80-85BD-5296BCCB27C5}" srcOrd="1" destOrd="0" presId="urn:microsoft.com/office/officeart/2005/8/layout/vList4#1"/>
    <dgm:cxn modelId="{148392A9-C803-4345-857D-B393BBC5C704}" type="presOf" srcId="{D9B8E43F-865B-4F4D-84D2-4874BDAE233E}" destId="{7F28BD59-5702-455A-A177-14B88D4B67C9}" srcOrd="0" destOrd="0" presId="urn:microsoft.com/office/officeart/2005/8/layout/vList4#1"/>
    <dgm:cxn modelId="{9DFD95B8-9E06-4B0B-AD3A-5C6EBD0BCC39}" type="presOf" srcId="{CF50B2CB-8169-4911-9D0A-DB9D0181326C}" destId="{97E98276-5B5B-440D-B75E-D2DB15F55909}" srcOrd="0" destOrd="0" presId="urn:microsoft.com/office/officeart/2005/8/layout/vList4#1"/>
    <dgm:cxn modelId="{D7857A2C-D9C0-495A-9A07-AF16E37C061E}" type="presOf" srcId="{CF50B2CB-8169-4911-9D0A-DB9D0181326C}" destId="{A67D97F3-8976-4E35-9315-5B7B52054679}" srcOrd="1" destOrd="0" presId="urn:microsoft.com/office/officeart/2005/8/layout/vList4#1"/>
    <dgm:cxn modelId="{56382E1D-84ED-4AD8-B8F2-D951A40E8664}" srcId="{D9B8E43F-865B-4F4D-84D2-4874BDAE233E}" destId="{C0EBC88B-37A6-49F7-907C-7D15EB24CDE0}" srcOrd="2" destOrd="0" parTransId="{79694120-95E1-4D23-8F81-FAB7E2D59A8F}" sibTransId="{FF84CC46-B5F4-4FF2-AA06-3A9A4459C7AB}"/>
    <dgm:cxn modelId="{6DC8D439-C431-45A0-AD8C-4AFA1DECBF89}" srcId="{D9B8E43F-865B-4F4D-84D2-4874BDAE233E}" destId="{CF50B2CB-8169-4911-9D0A-DB9D0181326C}" srcOrd="0" destOrd="0" parTransId="{28645780-022F-4D9D-B273-22300CBF7786}" sibTransId="{10C1295B-DECC-48A3-9E65-873C1D125914}"/>
    <dgm:cxn modelId="{270C92CC-DD27-4963-88CB-3268323ACDBA}" type="presOf" srcId="{F578ACA9-6D0E-4423-8EFA-4BC93E5733A5}" destId="{D0B79E60-B827-4351-B0E2-335A7BACDFA8}" srcOrd="1" destOrd="0" presId="urn:microsoft.com/office/officeart/2005/8/layout/vList4#1"/>
    <dgm:cxn modelId="{B04FB49A-1662-4A23-BCBD-1297C9AC6B8C}" type="presOf" srcId="{F578ACA9-6D0E-4423-8EFA-4BC93E5733A5}" destId="{9B094C52-9381-401B-B6FF-AB6BF7509E4B}" srcOrd="0" destOrd="0" presId="urn:microsoft.com/office/officeart/2005/8/layout/vList4#1"/>
    <dgm:cxn modelId="{EDD3B017-7BF5-4F18-A63C-A5ED7112874F}" type="presParOf" srcId="{7F28BD59-5702-455A-A177-14B88D4B67C9}" destId="{33F9630D-A4EF-4633-B34B-60DEBFA9834B}" srcOrd="0" destOrd="0" presId="urn:microsoft.com/office/officeart/2005/8/layout/vList4#1"/>
    <dgm:cxn modelId="{1846BF80-8F9D-4580-99CD-8DA8AAB07ACB}" type="presParOf" srcId="{33F9630D-A4EF-4633-B34B-60DEBFA9834B}" destId="{97E98276-5B5B-440D-B75E-D2DB15F55909}" srcOrd="0" destOrd="0" presId="urn:microsoft.com/office/officeart/2005/8/layout/vList4#1"/>
    <dgm:cxn modelId="{8490A73B-445A-44F4-9168-D445EDAA5815}" type="presParOf" srcId="{33F9630D-A4EF-4633-B34B-60DEBFA9834B}" destId="{1812B47F-F538-41FD-A0C0-DA1FFF41D2A3}" srcOrd="1" destOrd="0" presId="urn:microsoft.com/office/officeart/2005/8/layout/vList4#1"/>
    <dgm:cxn modelId="{AA23B0D4-095E-4752-AB35-46EB48CB00D9}" type="presParOf" srcId="{33F9630D-A4EF-4633-B34B-60DEBFA9834B}" destId="{A67D97F3-8976-4E35-9315-5B7B52054679}" srcOrd="2" destOrd="0" presId="urn:microsoft.com/office/officeart/2005/8/layout/vList4#1"/>
    <dgm:cxn modelId="{C5206393-66F5-4ED4-8455-F93E7A7EFB26}" type="presParOf" srcId="{7F28BD59-5702-455A-A177-14B88D4B67C9}" destId="{22896DCE-F435-4BE5-85F7-3791786D2561}" srcOrd="1" destOrd="0" presId="urn:microsoft.com/office/officeart/2005/8/layout/vList4#1"/>
    <dgm:cxn modelId="{43F2D8A2-7B7B-4D72-B8C1-75E5C374CBAB}" type="presParOf" srcId="{7F28BD59-5702-455A-A177-14B88D4B67C9}" destId="{3C823C93-8134-4714-B1BD-C0CBCC4896B2}" srcOrd="2" destOrd="0" presId="urn:microsoft.com/office/officeart/2005/8/layout/vList4#1"/>
    <dgm:cxn modelId="{08BC1AD9-7B56-4303-9BCC-6312BEF0CAAA}" type="presParOf" srcId="{3C823C93-8134-4714-B1BD-C0CBCC4896B2}" destId="{9B094C52-9381-401B-B6FF-AB6BF7509E4B}" srcOrd="0" destOrd="0" presId="urn:microsoft.com/office/officeart/2005/8/layout/vList4#1"/>
    <dgm:cxn modelId="{5CEC3DEC-0AB9-4F69-85F0-D7E65C35689C}" type="presParOf" srcId="{3C823C93-8134-4714-B1BD-C0CBCC4896B2}" destId="{E2FC947B-930F-428B-9126-A20B3C963353}" srcOrd="1" destOrd="0" presId="urn:microsoft.com/office/officeart/2005/8/layout/vList4#1"/>
    <dgm:cxn modelId="{060C1AAA-4CFD-4FDA-A524-28A11F5D52F8}" type="presParOf" srcId="{3C823C93-8134-4714-B1BD-C0CBCC4896B2}" destId="{D0B79E60-B827-4351-B0E2-335A7BACDFA8}" srcOrd="2" destOrd="0" presId="urn:microsoft.com/office/officeart/2005/8/layout/vList4#1"/>
    <dgm:cxn modelId="{EC862A6E-3BB2-4943-8031-1A4ED2D3D90B}" type="presParOf" srcId="{7F28BD59-5702-455A-A177-14B88D4B67C9}" destId="{C9001AFF-3BBC-43DE-940B-88818BA8EE8A}" srcOrd="3" destOrd="0" presId="urn:microsoft.com/office/officeart/2005/8/layout/vList4#1"/>
    <dgm:cxn modelId="{4D0E9DA8-811D-4A1B-A184-EEDA639A336F}" type="presParOf" srcId="{7F28BD59-5702-455A-A177-14B88D4B67C9}" destId="{70717607-10BF-4B18-95AE-38DE3EC5E816}" srcOrd="4" destOrd="0" presId="urn:microsoft.com/office/officeart/2005/8/layout/vList4#1"/>
    <dgm:cxn modelId="{5BFC6E89-0DC1-4A0E-B414-5E999D66DCE9}" type="presParOf" srcId="{70717607-10BF-4B18-95AE-38DE3EC5E816}" destId="{C607E352-26E7-4391-8F2F-5181F1C7848B}" srcOrd="0" destOrd="0" presId="urn:microsoft.com/office/officeart/2005/8/layout/vList4#1"/>
    <dgm:cxn modelId="{4917F2D5-6289-47DA-8D4E-8CC1A5AEAECA}" type="presParOf" srcId="{70717607-10BF-4B18-95AE-38DE3EC5E816}" destId="{EE5A002F-E2B3-4249-B97F-64D2A6107107}" srcOrd="1" destOrd="0" presId="urn:microsoft.com/office/officeart/2005/8/layout/vList4#1"/>
    <dgm:cxn modelId="{6E3D25FC-4D2D-43A6-AC63-EF24D2AA329D}" type="presParOf" srcId="{70717607-10BF-4B18-95AE-38DE3EC5E816}" destId="{8886D58C-60E3-4C80-85BD-5296BCCB27C5}"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5">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99161D-78D9-49BB-A94C-5997CF0A7D84}" type="datetimeFigureOut">
              <a:rPr lang="sv-SE" smtClean="0"/>
              <a:pPr/>
              <a:t>2019-01-21</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708CA4-2933-4DEE-BE30-1302384746C6}" type="slidenum">
              <a:rPr lang="sv-SE" smtClean="0"/>
              <a:pPr/>
              <a:t>‹#›</a:t>
            </a:fld>
            <a:endParaRPr lang="sv-SE"/>
          </a:p>
        </p:txBody>
      </p:sp>
    </p:spTree>
    <p:extLst>
      <p:ext uri="{BB962C8B-B14F-4D97-AF65-F5344CB8AC3E}">
        <p14:creationId xmlns:p14="http://schemas.microsoft.com/office/powerpoint/2010/main" val="120416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Läs upp exempel och låt ungdomarna </a:t>
            </a:r>
            <a:r>
              <a:rPr lang="sv-SE" smtClean="0"/>
              <a:t>diskutera</a:t>
            </a:r>
            <a:r>
              <a:rPr lang="sv-SE" baseline="0" smtClean="0"/>
              <a:t> frågan. </a:t>
            </a:r>
            <a:endParaRPr lang="sv-SE" dirty="0"/>
          </a:p>
        </p:txBody>
      </p:sp>
      <p:sp>
        <p:nvSpPr>
          <p:cNvPr id="4" name="Platshållare för bildnummer 3"/>
          <p:cNvSpPr>
            <a:spLocks noGrp="1"/>
          </p:cNvSpPr>
          <p:nvPr>
            <p:ph type="sldNum" sz="quarter" idx="10"/>
          </p:nvPr>
        </p:nvSpPr>
        <p:spPr/>
        <p:txBody>
          <a:bodyPr/>
          <a:lstStyle/>
          <a:p>
            <a:fld id="{0E708CA4-2933-4DEE-BE30-1302384746C6}" type="slidenum">
              <a:rPr lang="sv-SE" smtClean="0"/>
              <a:pPr/>
              <a:t>4</a:t>
            </a:fld>
            <a:endParaRPr lang="sv-SE"/>
          </a:p>
        </p:txBody>
      </p:sp>
    </p:spTree>
    <p:extLst>
      <p:ext uri="{BB962C8B-B14F-4D97-AF65-F5344CB8AC3E}">
        <p14:creationId xmlns:p14="http://schemas.microsoft.com/office/powerpoint/2010/main" val="277537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Nämn också att föreningen följer svensk lagstiftning när det gäller alkohol,</a:t>
            </a:r>
            <a:r>
              <a:rPr lang="sv-SE" baseline="0" dirty="0" smtClean="0"/>
              <a:t> narkotika, doping och tobak. Därför får inte ungdomar under 18 år dricka alkohol i vår förening. </a:t>
            </a:r>
            <a:endParaRPr lang="sv-SE" dirty="0"/>
          </a:p>
        </p:txBody>
      </p:sp>
      <p:sp>
        <p:nvSpPr>
          <p:cNvPr id="4" name="Platshållare för bildnummer 3"/>
          <p:cNvSpPr>
            <a:spLocks noGrp="1"/>
          </p:cNvSpPr>
          <p:nvPr>
            <p:ph type="sldNum" sz="quarter" idx="10"/>
          </p:nvPr>
        </p:nvSpPr>
        <p:spPr/>
        <p:txBody>
          <a:bodyPr/>
          <a:lstStyle/>
          <a:p>
            <a:fld id="{0E708CA4-2933-4DEE-BE30-1302384746C6}" type="slidenum">
              <a:rPr lang="sv-SE" smtClean="0"/>
              <a:pPr/>
              <a:t>5</a:t>
            </a:fld>
            <a:endParaRPr lang="sv-SE"/>
          </a:p>
        </p:txBody>
      </p:sp>
    </p:spTree>
    <p:extLst>
      <p:ext uri="{BB962C8B-B14F-4D97-AF65-F5344CB8AC3E}">
        <p14:creationId xmlns:p14="http://schemas.microsoft.com/office/powerpoint/2010/main" val="68775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F709F31-46BE-4928-AA3A-850F08E0227E}" type="datetimeFigureOut">
              <a:rPr lang="sv-SE" smtClean="0"/>
              <a:pPr/>
              <a:t>2019-01-21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454508-D40A-475B-9438-0D556B306179}"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F709F31-46BE-4928-AA3A-850F08E0227E}" type="datetimeFigureOut">
              <a:rPr lang="sv-SE" smtClean="0"/>
              <a:pPr/>
              <a:t>2019-01-21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454508-D40A-475B-9438-0D556B306179}"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F709F31-46BE-4928-AA3A-850F08E0227E}" type="datetimeFigureOut">
              <a:rPr lang="sv-SE" smtClean="0"/>
              <a:pPr/>
              <a:t>2019-01-21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454508-D40A-475B-9438-0D556B306179}"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F709F31-46BE-4928-AA3A-850F08E0227E}" type="datetimeFigureOut">
              <a:rPr lang="sv-SE" smtClean="0"/>
              <a:pPr/>
              <a:t>2019-01-21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454508-D40A-475B-9438-0D556B30617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F709F31-46BE-4928-AA3A-850F08E0227E}" type="datetimeFigureOut">
              <a:rPr lang="sv-SE" smtClean="0"/>
              <a:pPr/>
              <a:t>2019-01-21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9454508-D40A-475B-9438-0D556B30617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F709F31-46BE-4928-AA3A-850F08E0227E}" type="datetimeFigureOut">
              <a:rPr lang="sv-SE" smtClean="0"/>
              <a:pPr/>
              <a:t>2019-01-21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9454508-D40A-475B-9438-0D556B306179}"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F709F31-46BE-4928-AA3A-850F08E0227E}" type="datetimeFigureOut">
              <a:rPr lang="sv-SE" smtClean="0"/>
              <a:pPr/>
              <a:t>2019-01-21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9454508-D40A-475B-9438-0D556B306179}"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F709F31-46BE-4928-AA3A-850F08E0227E}" type="datetimeFigureOut">
              <a:rPr lang="sv-SE" smtClean="0"/>
              <a:pPr/>
              <a:t>2019-01-21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9454508-D40A-475B-9438-0D556B306179}"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F709F31-46BE-4928-AA3A-850F08E0227E}" type="datetimeFigureOut">
              <a:rPr lang="sv-SE" smtClean="0"/>
              <a:pPr/>
              <a:t>2019-01-21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9454508-D40A-475B-9438-0D556B306179}"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F709F31-46BE-4928-AA3A-850F08E0227E}" type="datetimeFigureOut">
              <a:rPr lang="sv-SE" smtClean="0"/>
              <a:pPr/>
              <a:t>2019-01-21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9454508-D40A-475B-9438-0D556B306179}"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F709F31-46BE-4928-AA3A-850F08E0227E}" type="datetimeFigureOut">
              <a:rPr lang="sv-SE" smtClean="0"/>
              <a:pPr/>
              <a:t>2019-01-21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9454508-D40A-475B-9438-0D556B306179}"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09F31-46BE-4928-AA3A-850F08E0227E}" type="datetimeFigureOut">
              <a:rPr lang="sv-SE" smtClean="0"/>
              <a:pPr/>
              <a:t>2019-01-21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54508-D40A-475B-9438-0D556B30617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251520" y="332656"/>
            <a:ext cx="8352928" cy="369332"/>
          </a:xfrm>
          <a:prstGeom prst="rect">
            <a:avLst/>
          </a:prstGeom>
          <a:noFill/>
        </p:spPr>
        <p:txBody>
          <a:bodyPr wrap="square" rtlCol="0">
            <a:spAutoFit/>
          </a:bodyPr>
          <a:lstStyle/>
          <a:p>
            <a:endParaRPr lang="sv-SE" dirty="0"/>
          </a:p>
        </p:txBody>
      </p:sp>
      <p:sp>
        <p:nvSpPr>
          <p:cNvPr id="3" name="Rubrik 2"/>
          <p:cNvSpPr>
            <a:spLocks noGrp="1"/>
          </p:cNvSpPr>
          <p:nvPr>
            <p:ph type="ctrTitle"/>
          </p:nvPr>
        </p:nvSpPr>
        <p:spPr>
          <a:xfrm>
            <a:off x="107504" y="1052736"/>
            <a:ext cx="8964488" cy="1440159"/>
          </a:xfrm>
        </p:spPr>
        <p:txBody>
          <a:bodyPr>
            <a:normAutofit/>
          </a:bodyPr>
          <a:lstStyle/>
          <a:p>
            <a:r>
              <a:rPr lang="sv-SE" dirty="0" smtClean="0"/>
              <a:t>Tillsammans för en idrott fri från alkohol, narkotika, doping och tobak</a:t>
            </a:r>
            <a:endParaRPr lang="sv-SE" dirty="0"/>
          </a:p>
        </p:txBody>
      </p:sp>
      <p:sp>
        <p:nvSpPr>
          <p:cNvPr id="5" name="Underrubrik 4"/>
          <p:cNvSpPr>
            <a:spLocks noGrp="1"/>
          </p:cNvSpPr>
          <p:nvPr>
            <p:ph type="subTitle" idx="1"/>
          </p:nvPr>
        </p:nvSpPr>
        <p:spPr>
          <a:xfrm>
            <a:off x="1403648" y="2636912"/>
            <a:ext cx="6624736" cy="1008112"/>
          </a:xfrm>
        </p:spPr>
        <p:txBody>
          <a:bodyPr>
            <a:normAutofit lnSpcReduction="10000"/>
          </a:bodyPr>
          <a:lstStyle/>
          <a:p>
            <a:r>
              <a:rPr lang="sv-SE" dirty="0" smtClean="0"/>
              <a:t>Gemensam  ANDT- policy för idrottsföreningar i Mölndals stad</a:t>
            </a:r>
            <a:endParaRPr lang="sv-SE" dirty="0"/>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88465"/>
            <a:ext cx="9144000" cy="2118931"/>
          </a:xfrm>
          <a:prstGeom prst="rect">
            <a:avLst/>
          </a:prstGeom>
        </p:spPr>
      </p:pic>
      <p:sp>
        <p:nvSpPr>
          <p:cNvPr id="7" name="textruta 6"/>
          <p:cNvSpPr txBox="1"/>
          <p:nvPr/>
        </p:nvSpPr>
        <p:spPr>
          <a:xfrm>
            <a:off x="3131840" y="3789040"/>
            <a:ext cx="2736304" cy="369332"/>
          </a:xfrm>
          <a:prstGeom prst="rect">
            <a:avLst/>
          </a:prstGeom>
          <a:noFill/>
        </p:spPr>
        <p:txBody>
          <a:bodyPr wrap="square" rtlCol="0">
            <a:spAutoFit/>
          </a:bodyPr>
          <a:lstStyle/>
          <a:p>
            <a:pPr algn="ctr"/>
            <a:r>
              <a:rPr lang="sv-SE" dirty="0" smtClean="0"/>
              <a:t>Aktiva 12-18 år</a:t>
            </a:r>
            <a:endParaRPr lang="sv-SE" dirty="0"/>
          </a:p>
        </p:txBody>
      </p:sp>
    </p:spTree>
    <p:extLst>
      <p:ext uri="{BB962C8B-B14F-4D97-AF65-F5344CB8AC3E}">
        <p14:creationId xmlns:p14="http://schemas.microsoft.com/office/powerpoint/2010/main" val="1214598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latin typeface="Calibri" pitchFamily="34" charset="0"/>
                <a:cs typeface="Calibri" pitchFamily="34" charset="0"/>
              </a:rPr>
              <a:t>Med våra riktlinjer hoppas vi kunna:</a:t>
            </a:r>
            <a:endParaRPr lang="sv-SE" dirty="0">
              <a:latin typeface="Calibri" pitchFamily="34" charset="0"/>
              <a:cs typeface="Calibri" pitchFamily="34" charset="0"/>
            </a:endParaRPr>
          </a:p>
        </p:txBody>
      </p:sp>
      <p:graphicFrame>
        <p:nvGraphicFramePr>
          <p:cNvPr id="5" name="Diagram 4"/>
          <p:cNvGraphicFramePr/>
          <p:nvPr>
            <p:extLst>
              <p:ext uri="{D42A27DB-BD31-4B8C-83A1-F6EECF244321}">
                <p14:modId xmlns:p14="http://schemas.microsoft.com/office/powerpoint/2010/main" val="1107562626"/>
              </p:ext>
            </p:extLst>
          </p:nvPr>
        </p:nvGraphicFramePr>
        <p:xfrm>
          <a:off x="755576" y="1484784"/>
          <a:ext cx="7848872"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52551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5" name="Platshållare för innehåll 4" descr="Handlingsplan ANDT.png"/>
          <p:cNvPicPr>
            <a:picLocks noGrp="1" noChangeAspect="1"/>
          </p:cNvPicPr>
          <p:nvPr>
            <p:ph idx="1"/>
          </p:nvPr>
        </p:nvPicPr>
        <p:blipFill>
          <a:blip r:embed="rId2" cstate="print"/>
          <a:stretch>
            <a:fillRect/>
          </a:stretch>
        </p:blipFill>
        <p:spPr>
          <a:xfrm>
            <a:off x="1331640" y="548680"/>
            <a:ext cx="6480720" cy="581561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C:\Users\carday\AppData\Local\Microsoft\Windows\Temporary Internet Files\Content.IE5\TCXJMKXK\MP900430631[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860" b="-4491"/>
          <a:stretch/>
        </p:blipFill>
        <p:spPr bwMode="auto">
          <a:xfrm>
            <a:off x="-422285" y="0"/>
            <a:ext cx="11076807" cy="7245424"/>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p:cNvSpPr>
            <a:spLocks noGrp="1"/>
          </p:cNvSpPr>
          <p:nvPr>
            <p:ph idx="1"/>
          </p:nvPr>
        </p:nvSpPr>
        <p:spPr>
          <a:xfrm>
            <a:off x="791072" y="4005064"/>
            <a:ext cx="8352928" cy="2492896"/>
          </a:xfrm>
        </p:spPr>
        <p:txBody>
          <a:bodyPr>
            <a:normAutofit/>
          </a:bodyPr>
          <a:lstStyle/>
          <a:p>
            <a:endParaRPr lang="sv-SE" i="1" dirty="0" smtClean="0"/>
          </a:p>
          <a:p>
            <a:pPr marL="0" indent="0" algn="ctr">
              <a:buNone/>
            </a:pPr>
            <a:r>
              <a:rPr lang="sv-SE" sz="3600" i="1" dirty="0" smtClean="0">
                <a:solidFill>
                  <a:schemeClr val="tx1">
                    <a:lumMod val="85000"/>
                    <a:lumOff val="15000"/>
                  </a:schemeClr>
                </a:solidFill>
                <a:latin typeface="Calibri" pitchFamily="34" charset="0"/>
                <a:cs typeface="Calibri" pitchFamily="34" charset="0"/>
              </a:rPr>
              <a:t>För oss ingår alkohol, narkotika, doping och tobak inte i en sådan miljö!</a:t>
            </a:r>
          </a:p>
          <a:p>
            <a:endParaRPr lang="sv-SE" dirty="0" smtClean="0"/>
          </a:p>
          <a:p>
            <a:endParaRPr lang="sv-SE" dirty="0" smtClean="0"/>
          </a:p>
        </p:txBody>
      </p:sp>
      <p:sp>
        <p:nvSpPr>
          <p:cNvPr id="6" name="Rubrik 5"/>
          <p:cNvSpPr>
            <a:spLocks noGrp="1"/>
          </p:cNvSpPr>
          <p:nvPr>
            <p:ph type="title"/>
          </p:nvPr>
        </p:nvSpPr>
        <p:spPr>
          <a:xfrm>
            <a:off x="467544" y="1700808"/>
            <a:ext cx="8229600" cy="1143000"/>
          </a:xfrm>
        </p:spPr>
        <p:txBody>
          <a:bodyPr>
            <a:normAutofit fontScale="90000"/>
          </a:bodyPr>
          <a:lstStyle/>
          <a:p>
            <a:r>
              <a:rPr lang="sv-SE" dirty="0">
                <a:solidFill>
                  <a:schemeClr val="tx1">
                    <a:lumMod val="85000"/>
                    <a:lumOff val="15000"/>
                  </a:schemeClr>
                </a:solidFill>
                <a:latin typeface="Calibri" pitchFamily="34" charset="0"/>
                <a:cs typeface="Calibri" pitchFamily="34" charset="0"/>
              </a:rPr>
              <a:t>Vi vill främja positiva och trygga miljöer där alla får möjlighet att utvecklas idrottsligt, socialt och kulturellt. </a:t>
            </a:r>
            <a:r>
              <a:rPr lang="sv-SE" dirty="0">
                <a:solidFill>
                  <a:schemeClr val="tx1">
                    <a:lumMod val="85000"/>
                    <a:lumOff val="15000"/>
                  </a:schemeClr>
                </a:solidFill>
              </a:rPr>
              <a:t/>
            </a:r>
            <a:br>
              <a:rPr lang="sv-SE" dirty="0">
                <a:solidFill>
                  <a:schemeClr val="tx1">
                    <a:lumMod val="85000"/>
                    <a:lumOff val="15000"/>
                  </a:schemeClr>
                </a:solidFill>
              </a:rPr>
            </a:br>
            <a:endParaRPr lang="sv-SE" dirty="0">
              <a:solidFill>
                <a:schemeClr val="tx1">
                  <a:lumMod val="85000"/>
                  <a:lumOff val="15000"/>
                </a:schemeClr>
              </a:solidFill>
            </a:endParaRPr>
          </a:p>
        </p:txBody>
      </p:sp>
    </p:spTree>
    <p:extLst>
      <p:ext uri="{BB962C8B-B14F-4D97-AF65-F5344CB8AC3E}">
        <p14:creationId xmlns:p14="http://schemas.microsoft.com/office/powerpoint/2010/main" val="329154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descr="Åby BK logga.jpg"/>
          <p:cNvPicPr>
            <a:picLocks noChangeAspect="1"/>
          </p:cNvPicPr>
          <p:nvPr/>
        </p:nvPicPr>
        <p:blipFill>
          <a:blip r:embed="rId2" cstate="print"/>
          <a:stretch>
            <a:fillRect/>
          </a:stretch>
        </p:blipFill>
        <p:spPr>
          <a:xfrm>
            <a:off x="3000568" y="3364575"/>
            <a:ext cx="2025777" cy="1528589"/>
          </a:xfrm>
          <a:prstGeom prst="rect">
            <a:avLst/>
          </a:prstGeom>
        </p:spPr>
      </p:pic>
      <p:sp>
        <p:nvSpPr>
          <p:cNvPr id="2" name="Rubrik 1"/>
          <p:cNvSpPr>
            <a:spLocks noGrp="1"/>
          </p:cNvSpPr>
          <p:nvPr>
            <p:ph type="title"/>
          </p:nvPr>
        </p:nvSpPr>
        <p:spPr>
          <a:xfrm>
            <a:off x="395536" y="404664"/>
            <a:ext cx="8229600" cy="1224136"/>
          </a:xfrm>
        </p:spPr>
        <p:txBody>
          <a:bodyPr>
            <a:noAutofit/>
          </a:bodyPr>
          <a:lstStyle/>
          <a:p>
            <a:r>
              <a:rPr lang="sv-SE" sz="3200" dirty="0" smtClean="0">
                <a:latin typeface="Calibri" pitchFamily="34" charset="0"/>
                <a:cs typeface="Calibri" pitchFamily="34" charset="0"/>
              </a:rPr>
              <a:t>Därför har vi nu en gemensam ANDT- policy tillsammans med andra föreningar i Mölndals stad</a:t>
            </a:r>
            <a:endParaRPr lang="sv-SE" sz="3200" dirty="0">
              <a:latin typeface="Calibri" pitchFamily="34" charset="0"/>
              <a:cs typeface="Calibri" pitchFamily="34" charset="0"/>
            </a:endParaRPr>
          </a:p>
        </p:txBody>
      </p:sp>
      <p:sp>
        <p:nvSpPr>
          <p:cNvPr id="4" name="textruta 3"/>
          <p:cNvSpPr txBox="1"/>
          <p:nvPr/>
        </p:nvSpPr>
        <p:spPr>
          <a:xfrm rot="10156379" flipH="1" flipV="1">
            <a:off x="4496650" y="4957094"/>
            <a:ext cx="4926265" cy="1200329"/>
          </a:xfrm>
          <a:prstGeom prst="rect">
            <a:avLst/>
          </a:prstGeom>
          <a:noFill/>
        </p:spPr>
        <p:txBody>
          <a:bodyPr wrap="square" rtlCol="0">
            <a:spAutoFit/>
          </a:bodyPr>
          <a:lstStyle/>
          <a:p>
            <a:r>
              <a:rPr lang="sv-SE" sz="2400" dirty="0" smtClean="0">
                <a:latin typeface="Calibri" pitchFamily="34" charset="0"/>
                <a:cs typeface="Calibri" pitchFamily="34" charset="0"/>
              </a:rPr>
              <a:t>Nu möts alla våra medlemmar av samma budskap, oavsett vilken förening de engagerar sig i!</a:t>
            </a:r>
            <a:endParaRPr lang="sv-SE" sz="2400" dirty="0">
              <a:latin typeface="Calibri" pitchFamily="34" charset="0"/>
              <a:cs typeface="Calibri" pitchFamily="34" charset="0"/>
            </a:endParaRPr>
          </a:p>
        </p:txBody>
      </p:sp>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961" y="3390759"/>
            <a:ext cx="1258053" cy="1265965"/>
          </a:xfrm>
          <a:prstGeom prst="rect">
            <a:avLst/>
          </a:prstGeom>
        </p:spPr>
      </p:pic>
      <p:pic>
        <p:nvPicPr>
          <p:cNvPr id="7" name="Bildobjekt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8068" y="5187706"/>
            <a:ext cx="952500" cy="1343025"/>
          </a:xfrm>
          <a:prstGeom prst="rect">
            <a:avLst/>
          </a:prstGeom>
        </p:spPr>
      </p:pic>
      <p:pic>
        <p:nvPicPr>
          <p:cNvPr id="8" name="Bildobjekt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5366" y="1628800"/>
            <a:ext cx="1330066" cy="1347943"/>
          </a:xfrm>
          <a:prstGeom prst="rect">
            <a:avLst/>
          </a:prstGeom>
        </p:spPr>
      </p:pic>
      <p:pic>
        <p:nvPicPr>
          <p:cNvPr id="9" name="Bildobjekt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7958" y="1863542"/>
            <a:ext cx="1098387" cy="1421442"/>
          </a:xfrm>
          <a:prstGeom prst="rect">
            <a:avLst/>
          </a:prstGeom>
        </p:spPr>
      </p:pic>
      <p:pic>
        <p:nvPicPr>
          <p:cNvPr id="12" name="Bildobjekt 11" descr="MHF_logo (1).jpg"/>
          <p:cNvPicPr>
            <a:picLocks noChangeAspect="1"/>
          </p:cNvPicPr>
          <p:nvPr/>
        </p:nvPicPr>
        <p:blipFill>
          <a:blip r:embed="rId7" cstate="print"/>
          <a:stretch>
            <a:fillRect/>
          </a:stretch>
        </p:blipFill>
        <p:spPr>
          <a:xfrm>
            <a:off x="251520" y="1484784"/>
            <a:ext cx="1152128" cy="1439115"/>
          </a:xfrm>
          <a:prstGeom prst="rect">
            <a:avLst/>
          </a:prstGeom>
        </p:spPr>
      </p:pic>
      <p:pic>
        <p:nvPicPr>
          <p:cNvPr id="13" name="Bildobjekt 12" descr="Mölndal Fotboll.JPG"/>
          <p:cNvPicPr>
            <a:picLocks noChangeAspect="1"/>
          </p:cNvPicPr>
          <p:nvPr/>
        </p:nvPicPr>
        <p:blipFill>
          <a:blip r:embed="rId8" cstate="print"/>
          <a:stretch>
            <a:fillRect/>
          </a:stretch>
        </p:blipFill>
        <p:spPr>
          <a:xfrm>
            <a:off x="5536728" y="1725945"/>
            <a:ext cx="1368152" cy="1153653"/>
          </a:xfrm>
          <a:prstGeom prst="rect">
            <a:avLst/>
          </a:prstGeom>
        </p:spPr>
      </p:pic>
      <p:pic>
        <p:nvPicPr>
          <p:cNvPr id="14" name="Bildobjekt 13" descr="LindomeGIF Converted.jpg"/>
          <p:cNvPicPr>
            <a:picLocks noChangeAspect="1"/>
          </p:cNvPicPr>
          <p:nvPr/>
        </p:nvPicPr>
        <p:blipFill>
          <a:blip r:embed="rId9" cstate="print"/>
          <a:stretch>
            <a:fillRect/>
          </a:stretch>
        </p:blipFill>
        <p:spPr>
          <a:xfrm>
            <a:off x="7380312" y="1556792"/>
            <a:ext cx="1354597" cy="1456556"/>
          </a:xfrm>
          <a:prstGeom prst="rect">
            <a:avLst/>
          </a:prstGeom>
        </p:spPr>
      </p:pic>
      <p:pic>
        <p:nvPicPr>
          <p:cNvPr id="7170" name="Picture 2" descr="http://www.cupmate.nu/images/sponsor/10828_Klubbmrke.jpg"/>
          <p:cNvPicPr>
            <a:picLocks noChangeAspect="1" noChangeArrowheads="1"/>
          </p:cNvPicPr>
          <p:nvPr/>
        </p:nvPicPr>
        <p:blipFill>
          <a:blip r:embed="rId10" cstate="print"/>
          <a:srcRect/>
          <a:stretch>
            <a:fillRect/>
          </a:stretch>
        </p:blipFill>
        <p:spPr bwMode="auto">
          <a:xfrm>
            <a:off x="3321558" y="5321055"/>
            <a:ext cx="1123950" cy="1209676"/>
          </a:xfrm>
          <a:prstGeom prst="rect">
            <a:avLst/>
          </a:prstGeom>
          <a:noFill/>
        </p:spPr>
      </p:pic>
      <p:pic>
        <p:nvPicPr>
          <p:cNvPr id="11268" name="Picture 4" descr="Fässbergs IF-b-PMS 269C"/>
          <p:cNvPicPr>
            <a:picLocks noChangeAspect="1" noChangeArrowheads="1"/>
          </p:cNvPicPr>
          <p:nvPr/>
        </p:nvPicPr>
        <p:blipFill>
          <a:blip r:embed="rId11" cstate="print"/>
          <a:srcRect/>
          <a:stretch>
            <a:fillRect/>
          </a:stretch>
        </p:blipFill>
        <p:spPr bwMode="auto">
          <a:xfrm>
            <a:off x="5220072" y="3429000"/>
            <a:ext cx="1388106" cy="1296144"/>
          </a:xfrm>
          <a:prstGeom prst="rect">
            <a:avLst/>
          </a:prstGeom>
          <a:noFill/>
        </p:spPr>
      </p:pic>
      <p:pic>
        <p:nvPicPr>
          <p:cNvPr id="3" name="Picture 2" descr="http://cdn3.cdnme.se/4689795/9-3/solc3a4ngensbk_56b4db41e087c36406be97f7.png"/>
          <p:cNvPicPr>
            <a:picLocks noChangeAspect="1" noChangeArrowheads="1"/>
          </p:cNvPicPr>
          <p:nvPr/>
        </p:nvPicPr>
        <p:blipFill>
          <a:blip r:embed="rId12" cstate="print"/>
          <a:srcRect/>
          <a:stretch>
            <a:fillRect/>
          </a:stretch>
        </p:blipFill>
        <p:spPr bwMode="auto">
          <a:xfrm>
            <a:off x="6516216" y="3356992"/>
            <a:ext cx="2381250" cy="1333501"/>
          </a:xfrm>
          <a:prstGeom prst="rect">
            <a:avLst/>
          </a:prstGeom>
          <a:noFill/>
        </p:spPr>
      </p:pic>
      <p:pic>
        <p:nvPicPr>
          <p:cNvPr id="16" name="Bildobjekt 15" descr="Mölndals TDK.png"/>
          <p:cNvPicPr>
            <a:picLocks noChangeAspect="1"/>
          </p:cNvPicPr>
          <p:nvPr/>
        </p:nvPicPr>
        <p:blipFill>
          <a:blip r:embed="rId13" cstate="print"/>
          <a:stretch>
            <a:fillRect/>
          </a:stretch>
        </p:blipFill>
        <p:spPr>
          <a:xfrm>
            <a:off x="467544" y="5013176"/>
            <a:ext cx="1069332" cy="1517555"/>
          </a:xfrm>
          <a:prstGeom prst="rect">
            <a:avLst/>
          </a:prstGeom>
        </p:spPr>
      </p:pic>
      <p:pic>
        <p:nvPicPr>
          <p:cNvPr id="17" name="Bildobjekt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75308" y="3315064"/>
            <a:ext cx="1404271" cy="1404271"/>
          </a:xfrm>
          <a:prstGeom prst="rect">
            <a:avLst/>
          </a:prstGeom>
        </p:spPr>
      </p:pic>
    </p:spTree>
    <p:extLst>
      <p:ext uri="{BB962C8B-B14F-4D97-AF65-F5344CB8AC3E}">
        <p14:creationId xmlns:p14="http://schemas.microsoft.com/office/powerpoint/2010/main" val="3723081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404664"/>
            <a:ext cx="8352928" cy="4752528"/>
          </a:xfrm>
        </p:spPr>
        <p:txBody>
          <a:bodyPr>
            <a:normAutofit fontScale="70000" lnSpcReduction="20000"/>
          </a:bodyPr>
          <a:lstStyle/>
          <a:p>
            <a:pPr marL="0" indent="0">
              <a:buNone/>
            </a:pPr>
            <a:r>
              <a:rPr lang="sv-SE" dirty="0" smtClean="0"/>
              <a:t>Laget har samlats i </a:t>
            </a:r>
            <a:r>
              <a:rPr lang="sv-SE" dirty="0"/>
              <a:t>omklädningsrummet. Läktarna är </a:t>
            </a:r>
            <a:r>
              <a:rPr lang="sv-SE" dirty="0" smtClean="0"/>
              <a:t>fullsatta och </a:t>
            </a:r>
            <a:r>
              <a:rPr lang="sv-SE" dirty="0"/>
              <a:t>det ryktas om journalister på plats. Det är final i </a:t>
            </a:r>
            <a:r>
              <a:rPr lang="sv-SE" dirty="0" smtClean="0"/>
              <a:t>årets största </a:t>
            </a:r>
            <a:r>
              <a:rPr lang="sv-SE" dirty="0"/>
              <a:t>turnering och laget har tagit sig hela vägen hit. </a:t>
            </a:r>
            <a:r>
              <a:rPr lang="sv-SE" dirty="0" smtClean="0"/>
              <a:t>Alla är </a:t>
            </a:r>
            <a:r>
              <a:rPr lang="sv-SE" dirty="0"/>
              <a:t>laddade och förväntansfulla, förutom två killar som </a:t>
            </a:r>
            <a:r>
              <a:rPr lang="sv-SE" dirty="0" smtClean="0"/>
              <a:t>inte alls </a:t>
            </a:r>
            <a:r>
              <a:rPr lang="sv-SE" dirty="0"/>
              <a:t>är som vanligt. Alla vet varför. Det var fest kvällen </a:t>
            </a:r>
            <a:r>
              <a:rPr lang="sv-SE" dirty="0" smtClean="0"/>
              <a:t>innan och </a:t>
            </a:r>
            <a:r>
              <a:rPr lang="sv-SE" dirty="0"/>
              <a:t>flera i laget såg killarna dricka öl tillsammans med </a:t>
            </a:r>
            <a:r>
              <a:rPr lang="sv-SE" dirty="0" smtClean="0"/>
              <a:t>några från </a:t>
            </a:r>
            <a:r>
              <a:rPr lang="sv-SE" dirty="0"/>
              <a:t>ett äldre lag. Nu är de bakis och sitter med </a:t>
            </a:r>
            <a:r>
              <a:rPr lang="sv-SE" dirty="0" smtClean="0"/>
              <a:t>hängande huvud </a:t>
            </a:r>
            <a:r>
              <a:rPr lang="sv-SE" dirty="0"/>
              <a:t>i omklädningsrummet. De andra i laget är </a:t>
            </a:r>
            <a:r>
              <a:rPr lang="sv-SE" dirty="0" smtClean="0"/>
              <a:t>irriterade och </a:t>
            </a:r>
            <a:r>
              <a:rPr lang="sv-SE" dirty="0"/>
              <a:t>känner sig svikna</a:t>
            </a:r>
            <a:r>
              <a:rPr lang="sv-SE" dirty="0" smtClean="0"/>
              <a:t>.</a:t>
            </a:r>
          </a:p>
          <a:p>
            <a:pPr marL="0" indent="0">
              <a:buNone/>
            </a:pPr>
            <a:endParaRPr lang="sv-SE" dirty="0"/>
          </a:p>
          <a:p>
            <a:pPr marL="0" indent="0">
              <a:buNone/>
            </a:pPr>
            <a:r>
              <a:rPr lang="sv-SE" dirty="0"/>
              <a:t>Om det berodde på att två av de bästa spelarna var </a:t>
            </a:r>
            <a:r>
              <a:rPr lang="sv-SE" dirty="0" smtClean="0"/>
              <a:t>bakis och </a:t>
            </a:r>
            <a:r>
              <a:rPr lang="sv-SE" dirty="0"/>
              <a:t>inte alls spelade som vanligt eller om den dåliga </a:t>
            </a:r>
            <a:r>
              <a:rPr lang="sv-SE" dirty="0" smtClean="0"/>
              <a:t>stämningen avgjorde </a:t>
            </a:r>
            <a:r>
              <a:rPr lang="sv-SE" dirty="0"/>
              <a:t>vet ingen. Laget förlorar finalen stort. </a:t>
            </a:r>
            <a:r>
              <a:rPr lang="sv-SE" dirty="0" smtClean="0"/>
              <a:t>Alla är </a:t>
            </a:r>
            <a:r>
              <a:rPr lang="sv-SE" dirty="0"/>
              <a:t>ledsna och besvikna på de två killarna som svikit </a:t>
            </a:r>
            <a:r>
              <a:rPr lang="sv-SE" dirty="0" smtClean="0"/>
              <a:t>det gemensamma </a:t>
            </a:r>
            <a:r>
              <a:rPr lang="sv-SE" dirty="0"/>
              <a:t>löftet om att inte dricka alkohol. Några </a:t>
            </a:r>
            <a:r>
              <a:rPr lang="sv-SE" dirty="0" smtClean="0"/>
              <a:t>pratar till </a:t>
            </a:r>
            <a:r>
              <a:rPr lang="sv-SE" dirty="0"/>
              <a:t>och med om att utesluta killarna ur laget. De menar </a:t>
            </a:r>
            <a:r>
              <a:rPr lang="sv-SE" dirty="0" smtClean="0"/>
              <a:t>att förtroendet </a:t>
            </a:r>
            <a:r>
              <a:rPr lang="sv-SE" dirty="0"/>
              <a:t>är förstört. Hur ska laget göra</a:t>
            </a:r>
            <a:r>
              <a:rPr lang="sv-SE" dirty="0" smtClean="0"/>
              <a:t>?</a:t>
            </a:r>
            <a:endParaRPr lang="sv-SE" dirty="0"/>
          </a:p>
        </p:txBody>
      </p:sp>
      <p:sp>
        <p:nvSpPr>
          <p:cNvPr id="4" name="textruta 3"/>
          <p:cNvSpPr txBox="1"/>
          <p:nvPr/>
        </p:nvSpPr>
        <p:spPr>
          <a:xfrm>
            <a:off x="1043608" y="5013176"/>
            <a:ext cx="7416824"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sv-SE" b="1" i="1" dirty="0"/>
              <a:t>– Hur tycker du att föreningen </a:t>
            </a:r>
            <a:r>
              <a:rPr lang="sv-SE" b="1" i="1" dirty="0" smtClean="0"/>
              <a:t>och ledarna </a:t>
            </a:r>
            <a:r>
              <a:rPr lang="sv-SE" b="1" i="1" dirty="0"/>
              <a:t>ska agera gentemot killarna?</a:t>
            </a:r>
          </a:p>
          <a:p>
            <a:r>
              <a:rPr lang="sv-SE" b="1" i="1" dirty="0"/>
              <a:t>– Ska man avstå fester helt dagen innan en viktig match?</a:t>
            </a:r>
          </a:p>
          <a:p>
            <a:r>
              <a:rPr lang="sv-SE" b="1" i="1" dirty="0"/>
              <a:t>– Hur får man alla i laget att hålla ett gemensamt löfte?</a:t>
            </a:r>
            <a:endParaRPr lang="sv-SE" dirty="0"/>
          </a:p>
        </p:txBody>
      </p:sp>
    </p:spTree>
    <p:extLst>
      <p:ext uri="{BB962C8B-B14F-4D97-AF65-F5344CB8AC3E}">
        <p14:creationId xmlns:p14="http://schemas.microsoft.com/office/powerpoint/2010/main" val="173107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980728"/>
            <a:ext cx="8229600" cy="1143000"/>
          </a:xfrm>
        </p:spPr>
        <p:txBody>
          <a:bodyPr>
            <a:normAutofit fontScale="90000"/>
          </a:bodyPr>
          <a:lstStyle/>
          <a:p>
            <a:r>
              <a:rPr lang="sv-SE" sz="5300" b="1" dirty="0" smtClean="0">
                <a:solidFill>
                  <a:schemeClr val="accent5">
                    <a:lumMod val="75000"/>
                  </a:schemeClr>
                </a:solidFill>
                <a:latin typeface="Calibri" pitchFamily="34" charset="0"/>
                <a:cs typeface="Calibri" pitchFamily="34" charset="0"/>
              </a:rPr>
              <a:t>Alkohol</a:t>
            </a:r>
            <a:br>
              <a:rPr lang="sv-SE" sz="5300" b="1" dirty="0" smtClean="0">
                <a:solidFill>
                  <a:schemeClr val="accent5">
                    <a:lumMod val="75000"/>
                  </a:schemeClr>
                </a:solidFill>
                <a:latin typeface="Calibri" pitchFamily="34" charset="0"/>
                <a:cs typeface="Calibri" pitchFamily="34" charset="0"/>
              </a:rPr>
            </a:br>
            <a:r>
              <a:rPr lang="sv-SE" sz="2700" dirty="0" smtClean="0">
                <a:latin typeface="Calibri" pitchFamily="34" charset="0"/>
                <a:cs typeface="Calibri" pitchFamily="34" charset="0"/>
              </a:rPr>
              <a:t>Riktlinjer </a:t>
            </a:r>
            <a:r>
              <a:rPr lang="sv-SE" sz="2700" dirty="0">
                <a:latin typeface="Calibri" pitchFamily="34" charset="0"/>
                <a:cs typeface="Calibri" pitchFamily="34" charset="0"/>
              </a:rPr>
              <a:t>som berör </a:t>
            </a:r>
            <a:r>
              <a:rPr lang="sv-SE" sz="2700" dirty="0" smtClean="0">
                <a:latin typeface="Calibri" pitchFamily="34" charset="0"/>
                <a:cs typeface="Calibri" pitchFamily="34" charset="0"/>
              </a:rPr>
              <a:t>aktiva</a:t>
            </a:r>
            <a:r>
              <a:rPr lang="sv-SE" dirty="0" smtClean="0">
                <a:latin typeface="Calibri" pitchFamily="34" charset="0"/>
                <a:cs typeface="Calibri" pitchFamily="34" charset="0"/>
              </a:rPr>
              <a:t/>
            </a:r>
            <a:br>
              <a:rPr lang="sv-SE" dirty="0" smtClean="0">
                <a:latin typeface="Calibri" pitchFamily="34" charset="0"/>
                <a:cs typeface="Calibri" pitchFamily="34" charset="0"/>
              </a:rPr>
            </a:br>
            <a:r>
              <a:rPr lang="sv-SE" dirty="0" smtClean="0">
                <a:latin typeface="Calibri" pitchFamily="34" charset="0"/>
                <a:cs typeface="Calibri" pitchFamily="34" charset="0"/>
              </a:rPr>
              <a:t/>
            </a:r>
            <a:br>
              <a:rPr lang="sv-SE" dirty="0" smtClean="0">
                <a:latin typeface="Calibri" pitchFamily="34" charset="0"/>
                <a:cs typeface="Calibri" pitchFamily="34" charset="0"/>
              </a:rPr>
            </a:br>
            <a:endParaRPr lang="sv-SE" dirty="0">
              <a:latin typeface="Calibri" pitchFamily="34" charset="0"/>
              <a:cs typeface="Calibri" pitchFamily="34" charset="0"/>
            </a:endParaRPr>
          </a:p>
        </p:txBody>
      </p:sp>
      <p:sp>
        <p:nvSpPr>
          <p:cNvPr id="3" name="Platshållare för innehåll 2"/>
          <p:cNvSpPr>
            <a:spLocks noGrp="1"/>
          </p:cNvSpPr>
          <p:nvPr>
            <p:ph idx="1"/>
          </p:nvPr>
        </p:nvSpPr>
        <p:spPr/>
        <p:txBody>
          <a:bodyPr>
            <a:normAutofit/>
          </a:bodyPr>
          <a:lstStyle/>
          <a:p>
            <a:endParaRPr lang="sv-SE" dirty="0" smtClean="0"/>
          </a:p>
          <a:p>
            <a:endParaRPr lang="sv-SE" dirty="0" smtClean="0"/>
          </a:p>
        </p:txBody>
      </p:sp>
      <p:graphicFrame>
        <p:nvGraphicFramePr>
          <p:cNvPr id="4" name="Diagram 3"/>
          <p:cNvGraphicFramePr/>
          <p:nvPr>
            <p:extLst>
              <p:ext uri="{D42A27DB-BD31-4B8C-83A1-F6EECF244321}">
                <p14:modId xmlns:p14="http://schemas.microsoft.com/office/powerpoint/2010/main" val="2453294276"/>
              </p:ext>
            </p:extLst>
          </p:nvPr>
        </p:nvGraphicFramePr>
        <p:xfrm>
          <a:off x="755576" y="1556792"/>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465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548681"/>
            <a:ext cx="8291264" cy="4104455"/>
          </a:xfrm>
        </p:spPr>
        <p:txBody>
          <a:bodyPr>
            <a:normAutofit/>
          </a:bodyPr>
          <a:lstStyle/>
          <a:p>
            <a:pPr marL="0" indent="0">
              <a:buNone/>
            </a:pPr>
            <a:r>
              <a:rPr lang="sv-SE" dirty="0" smtClean="0"/>
              <a:t>Du och din träningskompis är först i omklädningsrummet innan träningen. Hon tar fram en burk ur väskan och blandar ner en skopa pulver i sin vattenflaska. </a:t>
            </a:r>
          </a:p>
          <a:p>
            <a:pPr marL="0" indent="0">
              <a:buNone/>
            </a:pPr>
            <a:r>
              <a:rPr lang="sv-SE" dirty="0" smtClean="0"/>
              <a:t>Hon berättar att det är ett nytt kosttillskott som man lättare bygger muskler med. Dessutom känner man sig piggare och snabbare på träningen. Hon frågar dig om du också vill testa. </a:t>
            </a:r>
          </a:p>
          <a:p>
            <a:pPr marL="0" indent="0">
              <a:buNone/>
            </a:pPr>
            <a:endParaRPr lang="sv-SE" dirty="0"/>
          </a:p>
        </p:txBody>
      </p:sp>
      <p:sp>
        <p:nvSpPr>
          <p:cNvPr id="4" name="textruta 3"/>
          <p:cNvSpPr txBox="1"/>
          <p:nvPr/>
        </p:nvSpPr>
        <p:spPr>
          <a:xfrm>
            <a:off x="1089742" y="5013176"/>
            <a:ext cx="669674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Tx/>
              <a:buChar char="-"/>
            </a:pPr>
            <a:r>
              <a:rPr lang="sv-SE" dirty="0" smtClean="0"/>
              <a:t>Vad gör du?</a:t>
            </a:r>
          </a:p>
          <a:p>
            <a:pPr marL="285750" indent="-285750">
              <a:buFontTx/>
              <a:buChar char="-"/>
            </a:pPr>
            <a:r>
              <a:rPr lang="sv-SE" dirty="0" smtClean="0"/>
              <a:t>Vad finns det för fördelar och nackdelar med att ta kosttillskott?</a:t>
            </a:r>
            <a:endParaRPr lang="sv-SE" dirty="0"/>
          </a:p>
        </p:txBody>
      </p:sp>
    </p:spTree>
    <p:extLst>
      <p:ext uri="{BB962C8B-B14F-4D97-AF65-F5344CB8AC3E}">
        <p14:creationId xmlns:p14="http://schemas.microsoft.com/office/powerpoint/2010/main" val="1986233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260648"/>
            <a:ext cx="8229600" cy="1143000"/>
          </a:xfrm>
        </p:spPr>
        <p:txBody>
          <a:bodyPr>
            <a:normAutofit fontScale="90000"/>
          </a:bodyPr>
          <a:lstStyle/>
          <a:p>
            <a:r>
              <a:rPr lang="sv-SE" sz="5300" b="1" dirty="0" smtClean="0">
                <a:solidFill>
                  <a:schemeClr val="accent5">
                    <a:lumMod val="75000"/>
                  </a:schemeClr>
                </a:solidFill>
                <a:latin typeface="Calibri" pitchFamily="34" charset="0"/>
                <a:cs typeface="Calibri" pitchFamily="34" charset="0"/>
              </a:rPr>
              <a:t>Narkotika och doping</a:t>
            </a:r>
            <a:r>
              <a:rPr lang="sv-SE" dirty="0" smtClean="0">
                <a:latin typeface="Calibri" pitchFamily="34" charset="0"/>
                <a:cs typeface="Calibri" pitchFamily="34" charset="0"/>
              </a:rPr>
              <a:t> </a:t>
            </a:r>
            <a:br>
              <a:rPr lang="sv-SE" dirty="0" smtClean="0">
                <a:latin typeface="Calibri" pitchFamily="34" charset="0"/>
                <a:cs typeface="Calibri" pitchFamily="34" charset="0"/>
              </a:rPr>
            </a:br>
            <a:r>
              <a:rPr lang="sv-SE" sz="2700" dirty="0" smtClean="0">
                <a:latin typeface="Calibri" pitchFamily="34" charset="0"/>
                <a:cs typeface="Calibri" pitchFamily="34" charset="0"/>
              </a:rPr>
              <a:t>Riktlinjer som berör aktiva</a:t>
            </a:r>
            <a:endParaRPr lang="sv-SE" sz="2700" dirty="0">
              <a:latin typeface="Calibri" pitchFamily="34" charset="0"/>
              <a:cs typeface="Calibri" pitchFamily="34" charset="0"/>
            </a:endParaRPr>
          </a:p>
        </p:txBody>
      </p:sp>
      <p:graphicFrame>
        <p:nvGraphicFramePr>
          <p:cNvPr id="6" name="Diagram 5"/>
          <p:cNvGraphicFramePr/>
          <p:nvPr>
            <p:extLst>
              <p:ext uri="{D42A27DB-BD31-4B8C-83A1-F6EECF244321}">
                <p14:modId xmlns:p14="http://schemas.microsoft.com/office/powerpoint/2010/main" val="1950075201"/>
              </p:ext>
            </p:extLst>
          </p:nvPr>
        </p:nvGraphicFramePr>
        <p:xfrm>
          <a:off x="683568" y="1556792"/>
          <a:ext cx="799288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567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67544" y="476672"/>
            <a:ext cx="8352928" cy="4536504"/>
          </a:xfrm>
        </p:spPr>
        <p:txBody>
          <a:bodyPr>
            <a:normAutofit lnSpcReduction="10000"/>
          </a:bodyPr>
          <a:lstStyle/>
          <a:p>
            <a:pPr marL="0" indent="0">
              <a:buNone/>
            </a:pPr>
            <a:r>
              <a:rPr lang="sv-SE" dirty="0" smtClean="0"/>
              <a:t>Du är på träningsläger med din förening. I slutet av första dagen ser du en ledare stå utanför anläggningen och prata med några andra aktiva. De skrattar och skämtar med varandra.  Du ser ledaren, som du vet snusar, ta fram sin snusdosa. Hon stoppar in en snus och erbjuder sen de andra att också ta en. </a:t>
            </a:r>
          </a:p>
          <a:p>
            <a:pPr marL="0" indent="0">
              <a:buNone/>
            </a:pPr>
            <a:r>
              <a:rPr lang="sv-SE" dirty="0" smtClean="0"/>
              <a:t>- Nu är ni ju nästan vuxna, klart ni ska ha en snus efter denna tuffa träningsdag! Säger hon. </a:t>
            </a:r>
            <a:endParaRPr lang="sv-SE" dirty="0"/>
          </a:p>
        </p:txBody>
      </p:sp>
      <p:sp>
        <p:nvSpPr>
          <p:cNvPr id="5" name="textruta 4"/>
          <p:cNvSpPr txBox="1"/>
          <p:nvPr/>
        </p:nvSpPr>
        <p:spPr>
          <a:xfrm>
            <a:off x="1043608" y="5229200"/>
            <a:ext cx="6768752"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Tx/>
              <a:buChar char="-"/>
            </a:pPr>
            <a:r>
              <a:rPr lang="sv-SE" dirty="0" smtClean="0"/>
              <a:t>Är det okej att ledaren bjuder ungdomarna på snus?</a:t>
            </a:r>
          </a:p>
          <a:p>
            <a:pPr marL="285750" indent="-285750">
              <a:buFontTx/>
              <a:buChar char="-"/>
            </a:pPr>
            <a:r>
              <a:rPr lang="sv-SE" dirty="0" smtClean="0"/>
              <a:t>Hur tror du att ledare och tränare i en förening kan påverka ungas inställning till tobak?</a:t>
            </a:r>
            <a:endParaRPr lang="sv-SE" dirty="0"/>
          </a:p>
        </p:txBody>
      </p:sp>
    </p:spTree>
    <p:extLst>
      <p:ext uri="{BB962C8B-B14F-4D97-AF65-F5344CB8AC3E}">
        <p14:creationId xmlns:p14="http://schemas.microsoft.com/office/powerpoint/2010/main" val="4284142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5300" b="1" dirty="0" smtClean="0">
                <a:solidFill>
                  <a:schemeClr val="accent5">
                    <a:lumMod val="75000"/>
                  </a:schemeClr>
                </a:solidFill>
                <a:latin typeface="Calibri" pitchFamily="34" charset="0"/>
                <a:cs typeface="Calibri" pitchFamily="34" charset="0"/>
              </a:rPr>
              <a:t>Tobak</a:t>
            </a:r>
            <a:r>
              <a:rPr lang="sv-SE" dirty="0" smtClean="0">
                <a:latin typeface="Calibri" pitchFamily="34" charset="0"/>
                <a:cs typeface="Calibri" pitchFamily="34" charset="0"/>
              </a:rPr>
              <a:t/>
            </a:r>
            <a:br>
              <a:rPr lang="sv-SE" dirty="0" smtClean="0">
                <a:latin typeface="Calibri" pitchFamily="34" charset="0"/>
                <a:cs typeface="Calibri" pitchFamily="34" charset="0"/>
              </a:rPr>
            </a:br>
            <a:r>
              <a:rPr lang="sv-SE" sz="2200" dirty="0" smtClean="0">
                <a:latin typeface="Calibri" pitchFamily="34" charset="0"/>
                <a:cs typeface="Calibri" pitchFamily="34" charset="0"/>
              </a:rPr>
              <a:t>Riktlinjer som berör aktiva</a:t>
            </a:r>
            <a:endParaRPr lang="sv-SE" sz="2200" dirty="0">
              <a:latin typeface="Calibri" pitchFamily="34" charset="0"/>
              <a:cs typeface="Calibri" pitchFamily="34" charset="0"/>
            </a:endParaRPr>
          </a:p>
        </p:txBody>
      </p:sp>
      <p:sp>
        <p:nvSpPr>
          <p:cNvPr id="3" name="Platshållare för innehåll 2"/>
          <p:cNvSpPr>
            <a:spLocks noGrp="1"/>
          </p:cNvSpPr>
          <p:nvPr>
            <p:ph idx="1"/>
          </p:nvPr>
        </p:nvSpPr>
        <p:spPr>
          <a:xfrm>
            <a:off x="467544" y="1772816"/>
            <a:ext cx="8229600" cy="4525963"/>
          </a:xfrm>
        </p:spPr>
        <p:txBody>
          <a:bodyPr>
            <a:normAutofit/>
          </a:bodyPr>
          <a:lstStyle/>
          <a:p>
            <a:endParaRPr lang="sv-SE" dirty="0" smtClean="0"/>
          </a:p>
          <a:p>
            <a:endParaRPr lang="sv-SE" dirty="0"/>
          </a:p>
        </p:txBody>
      </p:sp>
      <p:graphicFrame>
        <p:nvGraphicFramePr>
          <p:cNvPr id="4" name="Diagram 3"/>
          <p:cNvGraphicFramePr/>
          <p:nvPr>
            <p:extLst>
              <p:ext uri="{D42A27DB-BD31-4B8C-83A1-F6EECF244321}">
                <p14:modId xmlns:p14="http://schemas.microsoft.com/office/powerpoint/2010/main" val="3567605386"/>
              </p:ext>
            </p:extLst>
          </p:nvPr>
        </p:nvGraphicFramePr>
        <p:xfrm>
          <a:off x="611560" y="1484784"/>
          <a:ext cx="799288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2101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720</Words>
  <Application>Microsoft Office PowerPoint</Application>
  <PresentationFormat>Bildspel på skärmen (4:3)</PresentationFormat>
  <Paragraphs>41</Paragraphs>
  <Slides>11</Slides>
  <Notes>2</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Wingdings</vt:lpstr>
      <vt:lpstr>Office-tema</vt:lpstr>
      <vt:lpstr>Tillsammans för en idrott fri från alkohol, narkotika, doping och tobak</vt:lpstr>
      <vt:lpstr>Vi vill främja positiva och trygga miljöer där alla får möjlighet att utvecklas idrottsligt, socialt och kulturellt.  </vt:lpstr>
      <vt:lpstr>Därför har vi nu en gemensam ANDT- policy tillsammans med andra föreningar i Mölndals stad</vt:lpstr>
      <vt:lpstr>PowerPoint-presentation</vt:lpstr>
      <vt:lpstr>Alkohol Riktlinjer som berör aktiva  </vt:lpstr>
      <vt:lpstr>PowerPoint-presentation</vt:lpstr>
      <vt:lpstr>Narkotika och doping  Riktlinjer som berör aktiva</vt:lpstr>
      <vt:lpstr>PowerPoint-presentation</vt:lpstr>
      <vt:lpstr>Tobak Riktlinjer som berör aktiva</vt:lpstr>
      <vt:lpstr>Med våra riktlinjer hoppas vi kunna:</vt:lpstr>
      <vt:lpstr>PowerPoint-presentation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Tillsammans för en idrott fri från alkohol, narkotika, doping och tobak</dc:title>
  <dc:creator>Sofia Blomgren</dc:creator>
  <cp:lastModifiedBy>Adam F Laurén</cp:lastModifiedBy>
  <cp:revision>23</cp:revision>
  <dcterms:created xsi:type="dcterms:W3CDTF">2014-09-29T07:45:02Z</dcterms:created>
  <dcterms:modified xsi:type="dcterms:W3CDTF">2019-01-21T11:43:04Z</dcterms:modified>
</cp:coreProperties>
</file>