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Tränare, föräldrar och aktiva inte får dricka alkohol på träningar, matcher, träningsläger eller liknande.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Tränare, föräldrar och aktiva inte får använda narkotika eller doping.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Tränare, föräldrar och aktiva ska undvika att röka och snusa i samband med träningar, matcher, träningsläger eller liknande.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/>
      <dgm:t>
        <a:bodyPr/>
        <a:lstStyle/>
        <a:p>
          <a:endParaRPr lang="sv-SE"/>
        </a:p>
      </dgm:t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/>
      <dgm:t>
        <a:bodyPr/>
        <a:lstStyle/>
        <a:p>
          <a:endParaRPr lang="sv-SE"/>
        </a:p>
      </dgm:t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/>
      <dgm:t>
        <a:bodyPr/>
        <a:lstStyle/>
        <a:p>
          <a:endParaRPr lang="sv-SE"/>
        </a:p>
      </dgm:t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D17A6D65-1BDC-4309-8B71-E9EEFE01AE07}" type="presOf" srcId="{CF50B2CB-8169-4911-9D0A-DB9D0181326C}" destId="{A67D97F3-8976-4E35-9315-5B7B52054679}" srcOrd="1" destOrd="0" presId="urn:microsoft.com/office/officeart/2005/8/layout/vList4#2"/>
    <dgm:cxn modelId="{DF7D2098-40F0-40C8-87FB-2FCC90E98C53}" type="presOf" srcId="{C0EBC88B-37A6-49F7-907C-7D15EB24CDE0}" destId="{8886D58C-60E3-4C80-85BD-5296BCCB27C5}" srcOrd="1" destOrd="0" presId="urn:microsoft.com/office/officeart/2005/8/layout/vList4#2"/>
    <dgm:cxn modelId="{D87E2BD7-4E70-46E9-9D44-1325E191EBB5}" type="presOf" srcId="{F578ACA9-6D0E-4423-8EFA-4BC93E5733A5}" destId="{D0B79E60-B827-4351-B0E2-335A7BACDFA8}" srcOrd="1" destOrd="0" presId="urn:microsoft.com/office/officeart/2005/8/layout/vList4#2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2361A6C7-177A-4FD9-9EFC-6232F23A6949}" type="presOf" srcId="{CF50B2CB-8169-4911-9D0A-DB9D0181326C}" destId="{97E98276-5B5B-440D-B75E-D2DB15F55909}" srcOrd="0" destOrd="0" presId="urn:microsoft.com/office/officeart/2005/8/layout/vList4#2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6E9CD7F8-36F3-45C3-864A-F88FF40E56E0}" type="presOf" srcId="{C0EBC88B-37A6-49F7-907C-7D15EB24CDE0}" destId="{C607E352-26E7-4391-8F2F-5181F1C7848B}" srcOrd="0" destOrd="0" presId="urn:microsoft.com/office/officeart/2005/8/layout/vList4#2"/>
    <dgm:cxn modelId="{42CA861D-6458-490F-ACED-EA6F2147A718}" type="presOf" srcId="{F578ACA9-6D0E-4423-8EFA-4BC93E5733A5}" destId="{9B094C52-9381-401B-B6FF-AB6BF7509E4B}" srcOrd="0" destOrd="0" presId="urn:microsoft.com/office/officeart/2005/8/layout/vList4#2"/>
    <dgm:cxn modelId="{BAB66FCB-6289-49B3-B6EF-709075E82512}" type="presOf" srcId="{D9B8E43F-865B-4F4D-84D2-4874BDAE233E}" destId="{7F28BD59-5702-455A-A177-14B88D4B67C9}" srcOrd="0" destOrd="0" presId="urn:microsoft.com/office/officeart/2005/8/layout/vList4#2"/>
    <dgm:cxn modelId="{854FAC35-EE5F-44B0-9F86-C3E20D2271D9}" type="presParOf" srcId="{7F28BD59-5702-455A-A177-14B88D4B67C9}" destId="{33F9630D-A4EF-4633-B34B-60DEBFA9834B}" srcOrd="0" destOrd="0" presId="urn:microsoft.com/office/officeart/2005/8/layout/vList4#2"/>
    <dgm:cxn modelId="{C7BB242B-0A95-4159-91FD-63ABF6454BD4}" type="presParOf" srcId="{33F9630D-A4EF-4633-B34B-60DEBFA9834B}" destId="{97E98276-5B5B-440D-B75E-D2DB15F55909}" srcOrd="0" destOrd="0" presId="urn:microsoft.com/office/officeart/2005/8/layout/vList4#2"/>
    <dgm:cxn modelId="{93358693-E2BB-4916-A328-A7AA7077B7BB}" type="presParOf" srcId="{33F9630D-A4EF-4633-B34B-60DEBFA9834B}" destId="{1812B47F-F538-41FD-A0C0-DA1FFF41D2A3}" srcOrd="1" destOrd="0" presId="urn:microsoft.com/office/officeart/2005/8/layout/vList4#2"/>
    <dgm:cxn modelId="{5030C7AD-E732-44EC-A921-6A880E39958B}" type="presParOf" srcId="{33F9630D-A4EF-4633-B34B-60DEBFA9834B}" destId="{A67D97F3-8976-4E35-9315-5B7B52054679}" srcOrd="2" destOrd="0" presId="urn:microsoft.com/office/officeart/2005/8/layout/vList4#2"/>
    <dgm:cxn modelId="{0FACC8C6-30FB-49D5-B287-F112C8973178}" type="presParOf" srcId="{7F28BD59-5702-455A-A177-14B88D4B67C9}" destId="{22896DCE-F435-4BE5-85F7-3791786D2561}" srcOrd="1" destOrd="0" presId="urn:microsoft.com/office/officeart/2005/8/layout/vList4#2"/>
    <dgm:cxn modelId="{29D1C1A5-66AF-423A-82EA-99162720DF99}" type="presParOf" srcId="{7F28BD59-5702-455A-A177-14B88D4B67C9}" destId="{3C823C93-8134-4714-B1BD-C0CBCC4896B2}" srcOrd="2" destOrd="0" presId="urn:microsoft.com/office/officeart/2005/8/layout/vList4#2"/>
    <dgm:cxn modelId="{3B336876-0AEC-4743-9982-7B5E6B5E67D7}" type="presParOf" srcId="{3C823C93-8134-4714-B1BD-C0CBCC4896B2}" destId="{9B094C52-9381-401B-B6FF-AB6BF7509E4B}" srcOrd="0" destOrd="0" presId="urn:microsoft.com/office/officeart/2005/8/layout/vList4#2"/>
    <dgm:cxn modelId="{665D93D9-BDF3-49A3-BDB3-EA7499C05176}" type="presParOf" srcId="{3C823C93-8134-4714-B1BD-C0CBCC4896B2}" destId="{E2FC947B-930F-428B-9126-A20B3C963353}" srcOrd="1" destOrd="0" presId="urn:microsoft.com/office/officeart/2005/8/layout/vList4#2"/>
    <dgm:cxn modelId="{D2B1BE8D-8474-47E9-A11B-A27439BAB472}" type="presParOf" srcId="{3C823C93-8134-4714-B1BD-C0CBCC4896B2}" destId="{D0B79E60-B827-4351-B0E2-335A7BACDFA8}" srcOrd="2" destOrd="0" presId="urn:microsoft.com/office/officeart/2005/8/layout/vList4#2"/>
    <dgm:cxn modelId="{C9170FAF-A1C4-4BCB-AD88-DDAFE6B9E905}" type="presParOf" srcId="{7F28BD59-5702-455A-A177-14B88D4B67C9}" destId="{C9001AFF-3BBC-43DE-940B-88818BA8EE8A}" srcOrd="3" destOrd="0" presId="urn:microsoft.com/office/officeart/2005/8/layout/vList4#2"/>
    <dgm:cxn modelId="{072E4F72-D4B8-4250-BC6C-10322166883E}" type="presParOf" srcId="{7F28BD59-5702-455A-A177-14B88D4B67C9}" destId="{70717607-10BF-4B18-95AE-38DE3EC5E816}" srcOrd="4" destOrd="0" presId="urn:microsoft.com/office/officeart/2005/8/layout/vList4#2"/>
    <dgm:cxn modelId="{FB31E105-74EA-43D7-A867-18FB6252D745}" type="presParOf" srcId="{70717607-10BF-4B18-95AE-38DE3EC5E816}" destId="{C607E352-26E7-4391-8F2F-5181F1C7848B}" srcOrd="0" destOrd="0" presId="urn:microsoft.com/office/officeart/2005/8/layout/vList4#2"/>
    <dgm:cxn modelId="{30A6808F-E917-47F7-BB33-A2C38654DC5D}" type="presParOf" srcId="{70717607-10BF-4B18-95AE-38DE3EC5E816}" destId="{EE5A002F-E2B3-4249-B97F-64D2A6107107}" srcOrd="1" destOrd="0" presId="urn:microsoft.com/office/officeart/2005/8/layout/vList4#2"/>
    <dgm:cxn modelId="{6BCCCCE9-3237-4B71-B2F7-D1EEE1B29213}" type="presParOf" srcId="{70717607-10BF-4B18-95AE-38DE3EC5E816}" destId="{8886D58C-60E3-4C80-85BD-5296BCCB27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Prata med en annan vuxen om du ser någon av dina tränare, föräldrar eller andra aktiva i ditt lag dricka alkohol.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Prata</a:t>
          </a:r>
          <a:r>
            <a:rPr lang="sv-SE" baseline="0" dirty="0" smtClean="0">
              <a:latin typeface="Calibri" pitchFamily="34" charset="0"/>
              <a:cs typeface="Calibri" pitchFamily="34" charset="0"/>
            </a:rPr>
            <a:t> med en annan vuxen om du ser någon av dina tränare, föräldrar eller andra aktiva i ditt lag använda narkotika eller doping.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Prata med en annan vuxen om du ser någon av dina tränare, föräldrar eller andra aktiva i ditt lag röka eller snusa i samband med träning, match eller liknande.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-793" custLinFactNeighborY="1242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F97BA66-93DF-4504-AE21-2D98AA9E1438}" type="presOf" srcId="{CF50B2CB-8169-4911-9D0A-DB9D0181326C}" destId="{97E98276-5B5B-440D-B75E-D2DB15F55909}" srcOrd="0" destOrd="0" presId="urn:microsoft.com/office/officeart/2005/8/layout/vList4#1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C34B32B3-86CA-49A1-A514-D38CEB147A3F}" type="presOf" srcId="{F578ACA9-6D0E-4423-8EFA-4BC93E5733A5}" destId="{D0B79E60-B827-4351-B0E2-335A7BACDFA8}" srcOrd="1" destOrd="0" presId="urn:microsoft.com/office/officeart/2005/8/layout/vList4#1"/>
    <dgm:cxn modelId="{5653269D-506F-4731-86F9-627F513104CA}" type="presOf" srcId="{D9B8E43F-865B-4F4D-84D2-4874BDAE233E}" destId="{7F28BD59-5702-455A-A177-14B88D4B67C9}" srcOrd="0" destOrd="0" presId="urn:microsoft.com/office/officeart/2005/8/layout/vList4#1"/>
    <dgm:cxn modelId="{69975AE5-68A8-4EC0-9BBE-CE58AD0A63E3}" type="presOf" srcId="{C0EBC88B-37A6-49F7-907C-7D15EB24CDE0}" destId="{8886D58C-60E3-4C80-85BD-5296BCCB27C5}" srcOrd="1" destOrd="0" presId="urn:microsoft.com/office/officeart/2005/8/layout/vList4#1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99DB9B59-7E19-4119-A5B0-560473CE9787}" type="presOf" srcId="{CF50B2CB-8169-4911-9D0A-DB9D0181326C}" destId="{A67D97F3-8976-4E35-9315-5B7B52054679}" srcOrd="1" destOrd="0" presId="urn:microsoft.com/office/officeart/2005/8/layout/vList4#1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108DEEA2-20A4-47B3-BA83-AFCD8E7DFFF4}" type="presOf" srcId="{C0EBC88B-37A6-49F7-907C-7D15EB24CDE0}" destId="{C607E352-26E7-4391-8F2F-5181F1C7848B}" srcOrd="0" destOrd="0" presId="urn:microsoft.com/office/officeart/2005/8/layout/vList4#1"/>
    <dgm:cxn modelId="{74F14DC9-52C9-4A19-8181-78ACC3F95ED5}" type="presOf" srcId="{F578ACA9-6D0E-4423-8EFA-4BC93E5733A5}" destId="{9B094C52-9381-401B-B6FF-AB6BF7509E4B}" srcOrd="0" destOrd="0" presId="urn:microsoft.com/office/officeart/2005/8/layout/vList4#1"/>
    <dgm:cxn modelId="{E531E6D1-A13E-4A9F-B476-39A39C45E8FF}" type="presParOf" srcId="{7F28BD59-5702-455A-A177-14B88D4B67C9}" destId="{33F9630D-A4EF-4633-B34B-60DEBFA9834B}" srcOrd="0" destOrd="0" presId="urn:microsoft.com/office/officeart/2005/8/layout/vList4#1"/>
    <dgm:cxn modelId="{8FC3E86E-5C5A-487A-9B26-584FE2A64CB0}" type="presParOf" srcId="{33F9630D-A4EF-4633-B34B-60DEBFA9834B}" destId="{97E98276-5B5B-440D-B75E-D2DB15F55909}" srcOrd="0" destOrd="0" presId="urn:microsoft.com/office/officeart/2005/8/layout/vList4#1"/>
    <dgm:cxn modelId="{0E1C5656-5728-4E24-8BF5-2AAB35E391DC}" type="presParOf" srcId="{33F9630D-A4EF-4633-B34B-60DEBFA9834B}" destId="{1812B47F-F538-41FD-A0C0-DA1FFF41D2A3}" srcOrd="1" destOrd="0" presId="urn:microsoft.com/office/officeart/2005/8/layout/vList4#1"/>
    <dgm:cxn modelId="{20AFF7E5-795E-43A1-A0E4-5883A4001773}" type="presParOf" srcId="{33F9630D-A4EF-4633-B34B-60DEBFA9834B}" destId="{A67D97F3-8976-4E35-9315-5B7B52054679}" srcOrd="2" destOrd="0" presId="urn:microsoft.com/office/officeart/2005/8/layout/vList4#1"/>
    <dgm:cxn modelId="{D04ED451-F056-470A-BBD8-1BF1F209C25E}" type="presParOf" srcId="{7F28BD59-5702-455A-A177-14B88D4B67C9}" destId="{22896DCE-F435-4BE5-85F7-3791786D2561}" srcOrd="1" destOrd="0" presId="urn:microsoft.com/office/officeart/2005/8/layout/vList4#1"/>
    <dgm:cxn modelId="{3AE7B51C-7329-466E-BE26-71375CF4E1D4}" type="presParOf" srcId="{7F28BD59-5702-455A-A177-14B88D4B67C9}" destId="{3C823C93-8134-4714-B1BD-C0CBCC4896B2}" srcOrd="2" destOrd="0" presId="urn:microsoft.com/office/officeart/2005/8/layout/vList4#1"/>
    <dgm:cxn modelId="{96C022EA-2AC4-4C14-9C91-D7B61C23B1B5}" type="presParOf" srcId="{3C823C93-8134-4714-B1BD-C0CBCC4896B2}" destId="{9B094C52-9381-401B-B6FF-AB6BF7509E4B}" srcOrd="0" destOrd="0" presId="urn:microsoft.com/office/officeart/2005/8/layout/vList4#1"/>
    <dgm:cxn modelId="{5A00D2CB-AC3C-4722-B07A-9ED25CB2213A}" type="presParOf" srcId="{3C823C93-8134-4714-B1BD-C0CBCC4896B2}" destId="{E2FC947B-930F-428B-9126-A20B3C963353}" srcOrd="1" destOrd="0" presId="urn:microsoft.com/office/officeart/2005/8/layout/vList4#1"/>
    <dgm:cxn modelId="{CBDBCEDB-9096-4C68-8D37-ACEE76CA8790}" type="presParOf" srcId="{3C823C93-8134-4714-B1BD-C0CBCC4896B2}" destId="{D0B79E60-B827-4351-B0E2-335A7BACDFA8}" srcOrd="2" destOrd="0" presId="urn:microsoft.com/office/officeart/2005/8/layout/vList4#1"/>
    <dgm:cxn modelId="{5C49336B-A284-4D15-8F2F-F99A2CB5F5F5}" type="presParOf" srcId="{7F28BD59-5702-455A-A177-14B88D4B67C9}" destId="{C9001AFF-3BBC-43DE-940B-88818BA8EE8A}" srcOrd="3" destOrd="0" presId="urn:microsoft.com/office/officeart/2005/8/layout/vList4#1"/>
    <dgm:cxn modelId="{263466DC-138C-4E77-8886-EE2AB774F8AF}" type="presParOf" srcId="{7F28BD59-5702-455A-A177-14B88D4B67C9}" destId="{70717607-10BF-4B18-95AE-38DE3EC5E816}" srcOrd="4" destOrd="0" presId="urn:microsoft.com/office/officeart/2005/8/layout/vList4#1"/>
    <dgm:cxn modelId="{D6ECD5A1-FA59-4FBC-9678-DED6D395F153}" type="presParOf" srcId="{70717607-10BF-4B18-95AE-38DE3EC5E816}" destId="{C607E352-26E7-4391-8F2F-5181F1C7848B}" srcOrd="0" destOrd="0" presId="urn:microsoft.com/office/officeart/2005/8/layout/vList4#1"/>
    <dgm:cxn modelId="{DEBAB5D8-4446-447B-887E-A3AD97AC2E4B}" type="presParOf" srcId="{70717607-10BF-4B18-95AE-38DE3EC5E816}" destId="{EE5A002F-E2B3-4249-B97F-64D2A6107107}" srcOrd="1" destOrd="0" presId="urn:microsoft.com/office/officeart/2005/8/layout/vList4#1"/>
    <dgm:cxn modelId="{A4D6FCF1-A4E5-4BAA-87B7-6FCD1B96F048}" type="presParOf" srcId="{70717607-10BF-4B18-95AE-38DE3EC5E816}" destId="{8886D58C-60E3-4C80-85BD-5296BCCB27C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58E4-98F5-4642-8407-E71E39C06EB6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964488" cy="1440159"/>
          </a:xfrm>
        </p:spPr>
        <p:txBody>
          <a:bodyPr>
            <a:normAutofit/>
          </a:bodyPr>
          <a:lstStyle/>
          <a:p>
            <a:r>
              <a:rPr lang="sv-SE" dirty="0" smtClean="0"/>
              <a:t>Tillsammans för en idrott fri från alkohol, narkotika, doping och tobak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24736" cy="100811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Gemensam  ANDT- policy för idrottsföreningar i Mölndals stad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465"/>
            <a:ext cx="9144000" cy="211893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13184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Aktiva under 12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carday\AppData\Local\Microsoft\Windows\Temporary Internet Files\Content.IE5\TCXJMKXK\MP90043063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0" b="-4491"/>
          <a:stretch/>
        </p:blipFill>
        <p:spPr bwMode="auto">
          <a:xfrm>
            <a:off x="-324544" y="14495"/>
            <a:ext cx="1107680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27584" y="2636912"/>
            <a:ext cx="8229600" cy="1143000"/>
          </a:xfrm>
        </p:spPr>
        <p:txBody>
          <a:bodyPr>
            <a:noAutofit/>
          </a:bodyPr>
          <a:lstStyle/>
          <a:p>
            <a:r>
              <a:rPr lang="sv-SE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 vill </a:t>
            </a:r>
            <a:r>
              <a:rPr lang="sv-SE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att alla i vår förening ska må bra, ha roligt och känna sig trygga när de idrottar. </a:t>
            </a:r>
            <a:r>
              <a:rPr lang="sv-S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v-S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Därför tycker vår förening att: 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8455557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 descr="spirits-295623_6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726461"/>
            <a:ext cx="1584176" cy="1054467"/>
          </a:xfrm>
          <a:prstGeom prst="rect">
            <a:avLst/>
          </a:prstGeom>
        </p:spPr>
      </p:pic>
      <p:pic>
        <p:nvPicPr>
          <p:cNvPr id="8" name="Bildobjekt 7" descr="Drog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356992"/>
            <a:ext cx="1584176" cy="1093133"/>
          </a:xfrm>
          <a:prstGeom prst="rect">
            <a:avLst/>
          </a:prstGeom>
        </p:spPr>
      </p:pic>
      <p:pic>
        <p:nvPicPr>
          <p:cNvPr id="10" name="Bildobjekt 9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5013176"/>
            <a:ext cx="1584176" cy="1054197"/>
          </a:xfrm>
          <a:prstGeom prst="rect">
            <a:avLst/>
          </a:prstGeom>
        </p:spPr>
      </p:pic>
      <p:pic>
        <p:nvPicPr>
          <p:cNvPr id="1026" name="Picture 2" descr="C:\Users\soblsisu06\AppData\Local\Microsoft\Windows\Temporary Internet Files\Content.IE5\E93304AY\MC900432537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1628800"/>
            <a:ext cx="1263794" cy="1263794"/>
          </a:xfrm>
          <a:prstGeom prst="rect">
            <a:avLst/>
          </a:prstGeom>
          <a:noFill/>
        </p:spPr>
      </p:pic>
      <p:pic>
        <p:nvPicPr>
          <p:cNvPr id="12" name="Picture 2" descr="C:\Users\soblsisu06\AppData\Local\Microsoft\Windows\Temporary Internet Files\Content.IE5\E93304AY\MC900432537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4941168"/>
            <a:ext cx="1263794" cy="1263794"/>
          </a:xfrm>
          <a:prstGeom prst="rect">
            <a:avLst/>
          </a:prstGeom>
          <a:noFill/>
        </p:spPr>
      </p:pic>
      <p:pic>
        <p:nvPicPr>
          <p:cNvPr id="13" name="Picture 2" descr="C:\Users\soblsisu06\AppData\Local\Microsoft\Windows\Temporary Internet Files\Content.IE5\E93304AY\MC900432537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3284984"/>
            <a:ext cx="1263794" cy="1263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Vad kan jag göra?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7115167"/>
              </p:ext>
            </p:extLst>
          </p:nvPr>
        </p:nvGraphicFramePr>
        <p:xfrm>
          <a:off x="755576" y="148478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189</Words>
  <Application>Microsoft Office PowerPoint</Application>
  <PresentationFormat>Bildspel på skärmen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Office-tema</vt:lpstr>
      <vt:lpstr>Tillsammans för en idrott fri från alkohol, narkotika, doping och tobak</vt:lpstr>
      <vt:lpstr>Vi vill att alla i vår förening ska må bra, ha roligt och känna sig trygga när de idrottar.  </vt:lpstr>
      <vt:lpstr>Därför tycker vår förening att: </vt:lpstr>
      <vt:lpstr>Vad kan jag göra?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Tillsammans för en idrott fri från alkohol, narkotika, doping och tobak</dc:title>
  <dc:creator>Sofia Blomgren</dc:creator>
  <cp:lastModifiedBy>Adam F Laurén</cp:lastModifiedBy>
  <cp:revision>11</cp:revision>
  <dcterms:created xsi:type="dcterms:W3CDTF">2014-09-29T07:40:48Z</dcterms:created>
  <dcterms:modified xsi:type="dcterms:W3CDTF">2019-01-21T11:42:33Z</dcterms:modified>
</cp:coreProperties>
</file>