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16" d="100"/>
          <a:sy n="116" d="100"/>
        </p:scale>
        <p:origin x="-157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CD43D-DFBC-4764-87DD-81051115F613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31D64-91FE-468F-A972-9FBD73442DA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710551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658BF-8141-408B-A0F6-E1409D33D6F0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DC13D-9DF1-4E45-972A-3823010FAF97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90542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33AB4-B17D-4EFF-A70C-C3E1BF8B7C6D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85B3F-6E3B-4226-8572-70B15A62776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104995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49518-0AF8-47C0-85BB-B300AF38C361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8CE1B-DFAC-4E8C-A6DA-A251BA694CE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338641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8FD77-CA31-4BCF-891F-5AC701C747C0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11F1F-E5EA-4B3B-A801-93FB85160339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59222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04771-F46D-4AC9-ACA7-0C17909268D2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924E9-01DA-43DC-B285-37C20666CE1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244085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6140F-8B72-4B1A-B5F2-C5321003723C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2601C6-9EDA-42C4-AA8B-79BA951E578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227270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429CD-6EF6-4998-BF27-8647AC89C962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1ADEA-0E85-4B1D-8587-642C37E6C15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1617711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A1C4C-31DE-4BD9-95A5-06E44031D773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528CD-36AB-4DA6-8475-7BAA41F56DA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405410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C4A77-9BCB-49FC-9427-4253E9633BAF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E5C0B-E8EC-4AEF-931D-92E1BEBF8DD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1642390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455F1-9F72-4522-B45A-39AEDAE6D90C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AFD15-18B4-4737-AF49-242A2CE0C6F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="" xmlns:p14="http://schemas.microsoft.com/office/powerpoint/2010/main" val="3243753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  <a:p>
            <a:pPr lvl="3"/>
            <a:r>
              <a:rPr lang="sv-SE" altLang="sv-SE" smtClean="0"/>
              <a:t>Nivå fyra</a:t>
            </a:r>
          </a:p>
          <a:p>
            <a:pPr lvl="4"/>
            <a:r>
              <a:rPr lang="sv-SE" altLang="sv-SE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CE5C16-471D-4D74-96E9-50CAD6144407}" type="datetimeFigureOut">
              <a:rPr lang="sv-SE"/>
              <a:pPr>
                <a:defRPr/>
              </a:pPr>
              <a:t>2016-05-18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467F9E1-599F-4DA8-877D-51A61DAEEBB2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spect="1" noChangeArrowheads="1"/>
          </p:cNvSpPr>
          <p:nvPr/>
        </p:nvSpPr>
        <p:spPr bwMode="auto">
          <a:xfrm>
            <a:off x="0" y="404813"/>
            <a:ext cx="91440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2800" b="1" dirty="0">
                <a:ea typeface="+mj-ea"/>
                <a:cs typeface="Arial" pitchFamily="34" charset="0"/>
              </a:rPr>
              <a:t>Västsvenska Idrottsförbundet</a:t>
            </a:r>
            <a:br>
              <a:rPr lang="sv-SE" sz="2800" b="1" dirty="0">
                <a:ea typeface="+mj-ea"/>
                <a:cs typeface="Arial" pitchFamily="34" charset="0"/>
              </a:rPr>
            </a:br>
            <a:r>
              <a:rPr lang="sv-SE" sz="2800" b="1" dirty="0">
                <a:ea typeface="+mj-ea"/>
                <a:cs typeface="Arial" pitchFamily="34" charset="0"/>
              </a:rPr>
              <a:t>– SISU Idrottsutbildarna Väst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2556451" y="176151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Exempel på utbildningstimmar</a:t>
            </a:r>
            <a:endParaRPr lang="sv-SE" dirty="0"/>
          </a:p>
        </p:txBody>
      </p:sp>
      <p:sp>
        <p:nvSpPr>
          <p:cNvPr id="3" name="Rektangel med rundade hörn 2"/>
          <p:cNvSpPr/>
          <p:nvPr/>
        </p:nvSpPr>
        <p:spPr>
          <a:xfrm>
            <a:off x="467544" y="2317521"/>
            <a:ext cx="1872208" cy="6404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/>
          <p:cNvSpPr txBox="1"/>
          <p:nvPr/>
        </p:nvSpPr>
        <p:spPr>
          <a:xfrm>
            <a:off x="467544" y="2492896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/>
              <a:t>Styrelse/kommitté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324704" y="3148227"/>
            <a:ext cx="2736304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smtClean="0"/>
              <a:t>Verksamhets-/föreningsutveckling</a:t>
            </a:r>
          </a:p>
          <a:p>
            <a:r>
              <a:rPr lang="sv-SE" sz="1100" dirty="0" smtClean="0"/>
              <a:t>Arrangemangsutveckling</a:t>
            </a:r>
          </a:p>
          <a:p>
            <a:r>
              <a:rPr lang="sv-SE" sz="1100" dirty="0" smtClean="0"/>
              <a:t>Planering inför arrangemang</a:t>
            </a:r>
            <a:br>
              <a:rPr lang="sv-SE" sz="1100" dirty="0" smtClean="0"/>
            </a:br>
            <a:r>
              <a:rPr lang="sv-SE" sz="1100" dirty="0" smtClean="0"/>
              <a:t>Planering av verksamhetsåret</a:t>
            </a:r>
          </a:p>
          <a:p>
            <a:r>
              <a:rPr lang="sv-SE" sz="1100" dirty="0" smtClean="0"/>
              <a:t>Kommittémöten (teoretisk)</a:t>
            </a:r>
          </a:p>
          <a:p>
            <a:r>
              <a:rPr lang="sv-SE" sz="1100" dirty="0" smtClean="0"/>
              <a:t>Föräldrautbildning</a:t>
            </a:r>
            <a:br>
              <a:rPr lang="sv-SE" sz="1100" dirty="0" smtClean="0"/>
            </a:br>
            <a:r>
              <a:rPr lang="sv-SE" sz="1100" dirty="0" smtClean="0"/>
              <a:t>Vision och värdegrundsarbete</a:t>
            </a:r>
          </a:p>
          <a:p>
            <a:endParaRPr lang="sv-SE" sz="1050" dirty="0" smtClean="0"/>
          </a:p>
          <a:p>
            <a:endParaRPr lang="sv-SE" sz="1050" dirty="0" smtClean="0"/>
          </a:p>
          <a:p>
            <a:endParaRPr lang="sv-SE" sz="1050" dirty="0"/>
          </a:p>
        </p:txBody>
      </p:sp>
      <p:sp>
        <p:nvSpPr>
          <p:cNvPr id="14" name="textruta 13"/>
          <p:cNvSpPr txBox="1"/>
          <p:nvPr/>
        </p:nvSpPr>
        <p:spPr>
          <a:xfrm>
            <a:off x="3582565" y="3148227"/>
            <a:ext cx="2628292" cy="194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smtClean="0"/>
              <a:t>Ledarträffar</a:t>
            </a:r>
            <a:br>
              <a:rPr lang="sv-SE" sz="1100" dirty="0" smtClean="0"/>
            </a:br>
            <a:r>
              <a:rPr lang="sv-SE" sz="1100" dirty="0" smtClean="0"/>
              <a:t>Ledarskapsutbildningar</a:t>
            </a:r>
            <a:br>
              <a:rPr lang="sv-SE" sz="1100" dirty="0" smtClean="0"/>
            </a:br>
            <a:r>
              <a:rPr lang="sv-SE" sz="1100" dirty="0" smtClean="0"/>
              <a:t>Planering av ungdomsverksamheten</a:t>
            </a:r>
            <a:br>
              <a:rPr lang="sv-SE" sz="1100" dirty="0" smtClean="0"/>
            </a:br>
            <a:r>
              <a:rPr lang="sv-SE" sz="1100" dirty="0" smtClean="0"/>
              <a:t>Funktionärsutbildningar</a:t>
            </a:r>
          </a:p>
          <a:p>
            <a:r>
              <a:rPr lang="sv-SE" sz="1100" dirty="0" smtClean="0"/>
              <a:t>Föräldrautbildning</a:t>
            </a:r>
          </a:p>
          <a:p>
            <a:r>
              <a:rPr lang="sv-SE" sz="1100" dirty="0" smtClean="0"/>
              <a:t>Utvärderingar och förberedelsemöte</a:t>
            </a:r>
          </a:p>
          <a:p>
            <a:r>
              <a:rPr lang="sv-SE" sz="1100" dirty="0" smtClean="0"/>
              <a:t>Domarkurs</a:t>
            </a:r>
          </a:p>
          <a:p>
            <a:r>
              <a:rPr lang="sv-SE" sz="1100" dirty="0" smtClean="0"/>
              <a:t>Tejpkurs, HLR-kurs, skadeförebyggandeutbildning etc.</a:t>
            </a:r>
          </a:p>
          <a:p>
            <a:r>
              <a:rPr lang="sv-SE" sz="1100" dirty="0" smtClean="0"/>
              <a:t>Sekretariatsutbildning</a:t>
            </a:r>
          </a:p>
          <a:p>
            <a:endParaRPr lang="sv-SE" sz="1050" dirty="0"/>
          </a:p>
        </p:txBody>
      </p:sp>
      <p:sp>
        <p:nvSpPr>
          <p:cNvPr id="15" name="textruta 14"/>
          <p:cNvSpPr txBox="1"/>
          <p:nvPr/>
        </p:nvSpPr>
        <p:spPr>
          <a:xfrm>
            <a:off x="6555526" y="3148227"/>
            <a:ext cx="21929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smtClean="0"/>
              <a:t>Teori/samtal i grupper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Kamratskap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Idrottskunskap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Taktik och speluppfattning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Säkerhet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Vad är vår spelidé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Träningslära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 Mentalträning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 Kost/sömn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 </a:t>
            </a:r>
            <a:r>
              <a:rPr lang="sv-SE" sz="1100" dirty="0" err="1" smtClean="0"/>
              <a:t>Idrottsskador/rehab/tejpning</a:t>
            </a:r>
            <a:endParaRPr lang="sv-SE" sz="1100" dirty="0" smtClean="0"/>
          </a:p>
          <a:p>
            <a:pPr marL="171450" indent="-171450">
              <a:buFontTx/>
              <a:buChar char="-"/>
            </a:pPr>
            <a:r>
              <a:rPr lang="sv-SE" sz="1100" dirty="0" smtClean="0"/>
              <a:t>Alkohol, narkotika, doping och tobak</a:t>
            </a:r>
            <a:endParaRPr lang="sv-SE" sz="1100" dirty="0"/>
          </a:p>
        </p:txBody>
      </p:sp>
      <p:sp>
        <p:nvSpPr>
          <p:cNvPr id="16" name="textruta 15"/>
          <p:cNvSpPr txBox="1"/>
          <p:nvPr/>
        </p:nvSpPr>
        <p:spPr>
          <a:xfrm>
            <a:off x="324704" y="5122424"/>
            <a:ext cx="489654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 smtClean="0"/>
              <a:t>Att tänka på:</a:t>
            </a:r>
            <a:br>
              <a:rPr lang="sv-SE" sz="1100" b="1" dirty="0" smtClean="0"/>
            </a:br>
            <a:r>
              <a:rPr lang="sv-SE" sz="1100" b="1" dirty="0" smtClean="0"/>
              <a:t>-   </a:t>
            </a:r>
            <a:r>
              <a:rPr lang="sv-SE" sz="1100" dirty="0" smtClean="0"/>
              <a:t>Detta gäller teoretisk utbildning-och utvecklingsverksamhet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Föreningen måste stå som arrangör av mötet/kursen/utbildningen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En ”utbildningstimme” är </a:t>
            </a:r>
            <a:r>
              <a:rPr lang="sv-SE" sz="1100" smtClean="0"/>
              <a:t>45 </a:t>
            </a:r>
            <a:r>
              <a:rPr lang="sv-SE" sz="1100" smtClean="0"/>
              <a:t>minuter i följd</a:t>
            </a:r>
            <a:endParaRPr lang="sv-SE" sz="1100" dirty="0" smtClean="0"/>
          </a:p>
          <a:p>
            <a:pPr marL="171450" indent="-171450">
              <a:buFontTx/>
              <a:buChar char="-"/>
            </a:pPr>
            <a:r>
              <a:rPr lang="sv-SE" sz="1100" dirty="0" smtClean="0"/>
              <a:t>En ”</a:t>
            </a:r>
            <a:r>
              <a:rPr lang="sv-SE" sz="1100" dirty="0" err="1" smtClean="0"/>
              <a:t>lärgrupp</a:t>
            </a:r>
            <a:r>
              <a:rPr lang="sv-SE" sz="1100" dirty="0" smtClean="0"/>
              <a:t>” måste vara minst 3 personer var av 1 ledare</a:t>
            </a:r>
          </a:p>
          <a:p>
            <a:pPr marL="171450" indent="-171450">
              <a:buFontTx/>
              <a:buChar char="-"/>
            </a:pPr>
            <a:r>
              <a:rPr lang="sv-SE" sz="1100" dirty="0" smtClean="0"/>
              <a:t>Budgeten/resursen som SISU stöttar med kan endast gå till </a:t>
            </a:r>
          </a:p>
          <a:p>
            <a:r>
              <a:rPr lang="sv-SE" sz="1100" dirty="0"/>
              <a:t> </a:t>
            </a:r>
            <a:r>
              <a:rPr lang="sv-SE" sz="1100" dirty="0" smtClean="0"/>
              <a:t>    utbildning och utvecklingsverksamhet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5221248" y="5225862"/>
            <a:ext cx="323918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 smtClean="0"/>
              <a:t>EJ </a:t>
            </a:r>
            <a:r>
              <a:rPr lang="sv-SE" sz="1100" b="1" dirty="0"/>
              <a:t>SISU stödberättigat</a:t>
            </a:r>
            <a:r>
              <a:rPr lang="sv-SE" sz="1100" dirty="0"/>
              <a:t>: </a:t>
            </a:r>
            <a:r>
              <a:rPr lang="sv-SE" sz="1100" dirty="0" smtClean="0"/>
              <a:t/>
            </a:r>
            <a:br>
              <a:rPr lang="sv-SE" sz="1100" dirty="0" smtClean="0"/>
            </a:br>
            <a:r>
              <a:rPr lang="sv-SE" sz="1100" dirty="0" smtClean="0"/>
              <a:t>- Styrelsemöten/Årsmöten </a:t>
            </a:r>
            <a:r>
              <a:rPr lang="sv-SE" sz="1100" dirty="0"/>
              <a:t>där bara beslut tas, </a:t>
            </a:r>
            <a:br>
              <a:rPr lang="sv-SE" sz="1100" dirty="0"/>
            </a:br>
            <a:r>
              <a:rPr lang="sv-SE" sz="1100" dirty="0" smtClean="0"/>
              <a:t>- Ordinarie träningsverksamhet (LOK-stöds verksamhet), ordinarie personalmöten etc.</a:t>
            </a:r>
            <a:endParaRPr lang="sv-SE" sz="1100" dirty="0"/>
          </a:p>
          <a:p>
            <a:endParaRPr lang="sv-SE" dirty="0"/>
          </a:p>
        </p:txBody>
      </p:sp>
      <p:sp>
        <p:nvSpPr>
          <p:cNvPr id="17" name="Rektangel med rundade hörn 16"/>
          <p:cNvSpPr/>
          <p:nvPr/>
        </p:nvSpPr>
        <p:spPr>
          <a:xfrm>
            <a:off x="3616358" y="2344600"/>
            <a:ext cx="1747729" cy="6404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3616359" y="2461331"/>
            <a:ext cx="22122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 smtClean="0"/>
              <a:t>Ledare/funktionär</a:t>
            </a:r>
            <a:endParaRPr lang="sv-SE" sz="1600" dirty="0"/>
          </a:p>
          <a:p>
            <a:endParaRPr lang="sv-SE" dirty="0"/>
          </a:p>
        </p:txBody>
      </p:sp>
      <p:sp>
        <p:nvSpPr>
          <p:cNvPr id="18" name="Rektangel med rundade hörn 17"/>
          <p:cNvSpPr/>
          <p:nvPr/>
        </p:nvSpPr>
        <p:spPr>
          <a:xfrm>
            <a:off x="6555527" y="2357897"/>
            <a:ext cx="1656184" cy="6404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/>
          <p:cNvSpPr txBox="1"/>
          <p:nvPr/>
        </p:nvSpPr>
        <p:spPr>
          <a:xfrm>
            <a:off x="6950101" y="2517009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Aktiva</a:t>
            </a:r>
          </a:p>
          <a:p>
            <a:endParaRPr lang="sv-S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SIF_SISU_arbetsmalll_låstbakgr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Arbetsmall_VSIF_SISU</Template>
  <TotalTime>59</TotalTime>
  <Words>51</Words>
  <Application>Microsoft Office PowerPoint</Application>
  <PresentationFormat>Bildspel på skärmen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VSIF_SISU_arbetsmalll_låstbakgrund</vt:lpstr>
      <vt:lpstr>Bild 1</vt:lpstr>
    </vt:vector>
  </TitlesOfParts>
  <Company>VSIF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Österberg (Västsvenska Idrottsförbundet)</dc:creator>
  <cp:lastModifiedBy>Sofia Blomgren</cp:lastModifiedBy>
  <cp:revision>12</cp:revision>
  <dcterms:created xsi:type="dcterms:W3CDTF">2016-01-28T12:44:14Z</dcterms:created>
  <dcterms:modified xsi:type="dcterms:W3CDTF">2016-05-18T11:56:10Z</dcterms:modified>
</cp:coreProperties>
</file>