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14"/>
  </p:notesMasterIdLst>
  <p:handoutMasterIdLst>
    <p:handoutMasterId r:id="rId15"/>
  </p:handoutMasterIdLst>
  <p:sldIdLst>
    <p:sldId id="256" r:id="rId5"/>
    <p:sldId id="257" r:id="rId6"/>
    <p:sldId id="292" r:id="rId7"/>
    <p:sldId id="290" r:id="rId8"/>
    <p:sldId id="291" r:id="rId9"/>
    <p:sldId id="289" r:id="rId10"/>
    <p:sldId id="293" r:id="rId11"/>
    <p:sldId id="294" r:id="rId12"/>
    <p:sldId id="280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898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0655" autoAdjust="0"/>
  </p:normalViewPr>
  <p:slideViewPr>
    <p:cSldViewPr snapToGrid="0">
      <p:cViewPr varScale="1">
        <p:scale>
          <a:sx n="78" d="100"/>
          <a:sy n="78" d="100"/>
        </p:scale>
        <p:origin x="878" y="58"/>
      </p:cViewPr>
      <p:guideLst/>
    </p:cSldViewPr>
  </p:slideViewPr>
  <p:outlineViewPr>
    <p:cViewPr>
      <p:scale>
        <a:sx n="33" d="100"/>
        <a:sy n="33" d="100"/>
      </p:scale>
      <p:origin x="0" y="-288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" d="2"/>
          <a:sy n="1" d="2"/>
        </p:scale>
        <p:origin x="3403" y="29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FFEAD13-50B4-4E76-B41D-9CC11580C98F}" type="doc">
      <dgm:prSet loTypeId="urn:microsoft.com/office/officeart/2005/8/layout/default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5F5D328-B6B5-4345-901D-5BB1AC1CF3F7}">
      <dgm:prSet/>
      <dgm:spPr/>
      <dgm:t>
        <a:bodyPr/>
        <a:lstStyle/>
        <a:p>
          <a:r>
            <a:rPr lang="en-US" dirty="0" err="1">
              <a:solidFill>
                <a:schemeClr val="tx1"/>
              </a:solidFill>
            </a:rPr>
            <a:t>Närvaro</a:t>
          </a:r>
          <a:r>
            <a:rPr lang="en-US" dirty="0">
              <a:solidFill>
                <a:schemeClr val="tx1"/>
              </a:solidFill>
            </a:rPr>
            <a:t> </a:t>
          </a:r>
          <a:r>
            <a:rPr lang="en-US" dirty="0" err="1">
              <a:solidFill>
                <a:schemeClr val="tx1"/>
              </a:solidFill>
            </a:rPr>
            <a:t>föräldrar</a:t>
          </a:r>
          <a:endParaRPr lang="en-US" dirty="0">
            <a:solidFill>
              <a:schemeClr val="tx1"/>
            </a:solidFill>
          </a:endParaRPr>
        </a:p>
      </dgm:t>
    </dgm:pt>
    <dgm:pt modelId="{B584BEFF-B7DA-4686-99E9-8E6A526366D2}" type="parTrans" cxnId="{762EFFA6-DC76-4DA5-B874-4055B75DA20D}">
      <dgm:prSet/>
      <dgm:spPr/>
      <dgm:t>
        <a:bodyPr/>
        <a:lstStyle/>
        <a:p>
          <a:endParaRPr lang="en-US"/>
        </a:p>
      </dgm:t>
    </dgm:pt>
    <dgm:pt modelId="{7A389943-54A1-48F9-803B-6DDCFDC58A32}" type="sibTrans" cxnId="{762EFFA6-DC76-4DA5-B874-4055B75DA20D}">
      <dgm:prSet/>
      <dgm:spPr/>
      <dgm:t>
        <a:bodyPr/>
        <a:lstStyle/>
        <a:p>
          <a:endParaRPr lang="en-US"/>
        </a:p>
      </dgm:t>
    </dgm:pt>
    <dgm:pt modelId="{7140444D-6203-4B80-BEE4-947F88A5D0A5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</a:rPr>
            <a:t>Status </a:t>
          </a:r>
          <a:r>
            <a:rPr lang="en-US" dirty="0" err="1">
              <a:solidFill>
                <a:schemeClr val="tx1"/>
              </a:solidFill>
            </a:rPr>
            <a:t>idag</a:t>
          </a:r>
          <a:endParaRPr lang="en-US" dirty="0">
            <a:solidFill>
              <a:schemeClr val="tx1"/>
            </a:solidFill>
          </a:endParaRPr>
        </a:p>
      </dgm:t>
    </dgm:pt>
    <dgm:pt modelId="{83EB5303-D814-47AD-BFCD-D2B389F1BD45}" type="parTrans" cxnId="{337ECE40-2DA1-4982-B4C5-F0C82E531D1D}">
      <dgm:prSet/>
      <dgm:spPr/>
      <dgm:t>
        <a:bodyPr/>
        <a:lstStyle/>
        <a:p>
          <a:endParaRPr lang="en-US"/>
        </a:p>
      </dgm:t>
    </dgm:pt>
    <dgm:pt modelId="{D4FFCEBD-DFA6-41B1-89FB-3E5EFD55BAE1}" type="sibTrans" cxnId="{337ECE40-2DA1-4982-B4C5-F0C82E531D1D}">
      <dgm:prSet/>
      <dgm:spPr/>
      <dgm:t>
        <a:bodyPr/>
        <a:lstStyle/>
        <a:p>
          <a:endParaRPr lang="en-US"/>
        </a:p>
      </dgm:t>
    </dgm:pt>
    <dgm:pt modelId="{8DDC1A16-A2D6-472D-BE53-C84C3089CDC8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</a:rPr>
            <a:t>Vad </a:t>
          </a:r>
          <a:r>
            <a:rPr lang="en-US" dirty="0" err="1">
              <a:solidFill>
                <a:schemeClr val="tx1"/>
              </a:solidFill>
            </a:rPr>
            <a:t>gör</a:t>
          </a:r>
          <a:r>
            <a:rPr lang="en-US" dirty="0">
              <a:solidFill>
                <a:schemeClr val="tx1"/>
              </a:solidFill>
            </a:rPr>
            <a:t> Niklas </a:t>
          </a:r>
          <a:r>
            <a:rPr lang="en-US" dirty="0" err="1">
              <a:solidFill>
                <a:schemeClr val="tx1"/>
              </a:solidFill>
            </a:rPr>
            <a:t>idag</a:t>
          </a:r>
          <a:r>
            <a:rPr lang="en-US" dirty="0">
              <a:solidFill>
                <a:schemeClr val="tx1"/>
              </a:solidFill>
            </a:rPr>
            <a:t>?</a:t>
          </a:r>
        </a:p>
      </dgm:t>
    </dgm:pt>
    <dgm:pt modelId="{1B52BA09-FE2F-40F6-8695-343CBF518773}" type="parTrans" cxnId="{8A1B9103-30A0-4089-A1A5-B62CB162A38F}">
      <dgm:prSet/>
      <dgm:spPr/>
      <dgm:t>
        <a:bodyPr/>
        <a:lstStyle/>
        <a:p>
          <a:endParaRPr lang="en-US"/>
        </a:p>
      </dgm:t>
    </dgm:pt>
    <dgm:pt modelId="{20598CDA-A456-4C1C-8A7B-E5EEE76F780D}" type="sibTrans" cxnId="{8A1B9103-30A0-4089-A1A5-B62CB162A38F}">
      <dgm:prSet/>
      <dgm:spPr/>
      <dgm:t>
        <a:bodyPr/>
        <a:lstStyle/>
        <a:p>
          <a:endParaRPr lang="en-US"/>
        </a:p>
      </dgm:t>
    </dgm:pt>
    <dgm:pt modelId="{81F4CD08-DBAF-4DCF-ACAD-2AB0B60E2DA0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</a:rPr>
            <a:t>Summering </a:t>
          </a:r>
          <a:r>
            <a:rPr lang="en-US" dirty="0" err="1">
              <a:solidFill>
                <a:schemeClr val="tx1"/>
              </a:solidFill>
            </a:rPr>
            <a:t>beslut</a:t>
          </a:r>
          <a:r>
            <a:rPr lang="en-US" dirty="0">
              <a:solidFill>
                <a:schemeClr val="tx1"/>
              </a:solidFill>
            </a:rPr>
            <a:t> </a:t>
          </a:r>
          <a:r>
            <a:rPr lang="en-US" dirty="0" err="1">
              <a:solidFill>
                <a:schemeClr val="tx1"/>
              </a:solidFill>
            </a:rPr>
            <a:t>på</a:t>
          </a:r>
          <a:r>
            <a:rPr lang="en-US" dirty="0">
              <a:solidFill>
                <a:schemeClr val="tx1"/>
              </a:solidFill>
            </a:rPr>
            <a:t> </a:t>
          </a:r>
          <a:r>
            <a:rPr lang="en-US" dirty="0" err="1">
              <a:solidFill>
                <a:schemeClr val="tx1"/>
              </a:solidFill>
            </a:rPr>
            <a:t>mötet</a:t>
          </a:r>
          <a:endParaRPr lang="en-US" dirty="0">
            <a:solidFill>
              <a:schemeClr val="tx1"/>
            </a:solidFill>
          </a:endParaRPr>
        </a:p>
      </dgm:t>
    </dgm:pt>
    <dgm:pt modelId="{F00E879F-397F-440F-BA2C-A58CF4E66FA1}" type="parTrans" cxnId="{6E26D2D9-82EF-43A3-A12F-BF7A2EA75B09}">
      <dgm:prSet/>
      <dgm:spPr/>
      <dgm:t>
        <a:bodyPr/>
        <a:lstStyle/>
        <a:p>
          <a:endParaRPr lang="en-US"/>
        </a:p>
      </dgm:t>
    </dgm:pt>
    <dgm:pt modelId="{F1AFB140-2FE7-46B5-9996-6A397C203B32}" type="sibTrans" cxnId="{6E26D2D9-82EF-43A3-A12F-BF7A2EA75B09}">
      <dgm:prSet/>
      <dgm:spPr/>
      <dgm:t>
        <a:bodyPr/>
        <a:lstStyle/>
        <a:p>
          <a:endParaRPr lang="en-US"/>
        </a:p>
      </dgm:t>
    </dgm:pt>
    <dgm:pt modelId="{92245FC9-CBD7-4456-85C7-F78818B9A598}">
      <dgm:prSet/>
      <dgm:spPr/>
      <dgm:t>
        <a:bodyPr/>
        <a:lstStyle/>
        <a:p>
          <a:r>
            <a:rPr lang="en-US" dirty="0" err="1">
              <a:solidFill>
                <a:schemeClr val="tx1"/>
              </a:solidFill>
            </a:rPr>
            <a:t>Övriga</a:t>
          </a:r>
          <a:r>
            <a:rPr lang="en-US" dirty="0">
              <a:solidFill>
                <a:schemeClr val="tx1"/>
              </a:solidFill>
            </a:rPr>
            <a:t> </a:t>
          </a:r>
          <a:r>
            <a:rPr lang="en-US" dirty="0" err="1">
              <a:solidFill>
                <a:schemeClr val="tx1"/>
              </a:solidFill>
            </a:rPr>
            <a:t>punkter</a:t>
          </a:r>
          <a:endParaRPr lang="en-US" dirty="0">
            <a:solidFill>
              <a:schemeClr val="tx1"/>
            </a:solidFill>
          </a:endParaRPr>
        </a:p>
      </dgm:t>
    </dgm:pt>
    <dgm:pt modelId="{B2360471-7B71-43A0-BCD0-893439F3F1DF}" type="parTrans" cxnId="{3E274AC6-2716-42DD-AEEC-5AFEA7CCFC2F}">
      <dgm:prSet/>
      <dgm:spPr/>
      <dgm:t>
        <a:bodyPr/>
        <a:lstStyle/>
        <a:p>
          <a:endParaRPr lang="en-US"/>
        </a:p>
      </dgm:t>
    </dgm:pt>
    <dgm:pt modelId="{75A9B02C-93F2-466D-A256-0B92AB4D0689}" type="sibTrans" cxnId="{3E274AC6-2716-42DD-AEEC-5AFEA7CCFC2F}">
      <dgm:prSet/>
      <dgm:spPr/>
      <dgm:t>
        <a:bodyPr/>
        <a:lstStyle/>
        <a:p>
          <a:endParaRPr lang="en-US"/>
        </a:p>
      </dgm:t>
    </dgm:pt>
    <dgm:pt modelId="{D1A96F51-266F-4319-8128-0159B30B2E5F}" type="pres">
      <dgm:prSet presAssocID="{8FFEAD13-50B4-4E76-B41D-9CC11580C98F}" presName="diagram" presStyleCnt="0">
        <dgm:presLayoutVars>
          <dgm:dir/>
          <dgm:resizeHandles val="exact"/>
        </dgm:presLayoutVars>
      </dgm:prSet>
      <dgm:spPr/>
    </dgm:pt>
    <dgm:pt modelId="{7B55660C-8C44-4C20-9EA1-9B6F7A7BAEF5}" type="pres">
      <dgm:prSet presAssocID="{35F5D328-B6B5-4345-901D-5BB1AC1CF3F7}" presName="node" presStyleLbl="node1" presStyleIdx="0" presStyleCnt="5">
        <dgm:presLayoutVars>
          <dgm:bulletEnabled val="1"/>
        </dgm:presLayoutVars>
      </dgm:prSet>
      <dgm:spPr/>
    </dgm:pt>
    <dgm:pt modelId="{BB7BE136-0E88-42CA-BB4C-06A83781E0F6}" type="pres">
      <dgm:prSet presAssocID="{7A389943-54A1-48F9-803B-6DDCFDC58A32}" presName="sibTrans" presStyleCnt="0"/>
      <dgm:spPr/>
    </dgm:pt>
    <dgm:pt modelId="{51461270-3CAD-4DFC-BEB6-B443FB5EEF44}" type="pres">
      <dgm:prSet presAssocID="{7140444D-6203-4B80-BEE4-947F88A5D0A5}" presName="node" presStyleLbl="node1" presStyleIdx="1" presStyleCnt="5">
        <dgm:presLayoutVars>
          <dgm:bulletEnabled val="1"/>
        </dgm:presLayoutVars>
      </dgm:prSet>
      <dgm:spPr/>
    </dgm:pt>
    <dgm:pt modelId="{8B314C92-1357-4419-A2CB-023F480A343A}" type="pres">
      <dgm:prSet presAssocID="{D4FFCEBD-DFA6-41B1-89FB-3E5EFD55BAE1}" presName="sibTrans" presStyleCnt="0"/>
      <dgm:spPr/>
    </dgm:pt>
    <dgm:pt modelId="{68901592-41E4-4495-B0DC-C5E14DB18197}" type="pres">
      <dgm:prSet presAssocID="{8DDC1A16-A2D6-472D-BE53-C84C3089CDC8}" presName="node" presStyleLbl="node1" presStyleIdx="2" presStyleCnt="5">
        <dgm:presLayoutVars>
          <dgm:bulletEnabled val="1"/>
        </dgm:presLayoutVars>
      </dgm:prSet>
      <dgm:spPr/>
    </dgm:pt>
    <dgm:pt modelId="{DC016185-2232-470B-A4DB-C5B1218DB01F}" type="pres">
      <dgm:prSet presAssocID="{20598CDA-A456-4C1C-8A7B-E5EEE76F780D}" presName="sibTrans" presStyleCnt="0"/>
      <dgm:spPr/>
    </dgm:pt>
    <dgm:pt modelId="{F606E064-5FC2-428A-9D46-622145129DF6}" type="pres">
      <dgm:prSet presAssocID="{81F4CD08-DBAF-4DCF-ACAD-2AB0B60E2DA0}" presName="node" presStyleLbl="node1" presStyleIdx="3" presStyleCnt="5">
        <dgm:presLayoutVars>
          <dgm:bulletEnabled val="1"/>
        </dgm:presLayoutVars>
      </dgm:prSet>
      <dgm:spPr/>
    </dgm:pt>
    <dgm:pt modelId="{6D3A3C37-D981-4979-A6A8-1B63C2F6ED1E}" type="pres">
      <dgm:prSet presAssocID="{F1AFB140-2FE7-46B5-9996-6A397C203B32}" presName="sibTrans" presStyleCnt="0"/>
      <dgm:spPr/>
    </dgm:pt>
    <dgm:pt modelId="{3FC18527-E820-4CCA-A983-04A6A11B8A42}" type="pres">
      <dgm:prSet presAssocID="{92245FC9-CBD7-4456-85C7-F78818B9A598}" presName="node" presStyleLbl="node1" presStyleIdx="4" presStyleCnt="5">
        <dgm:presLayoutVars>
          <dgm:bulletEnabled val="1"/>
        </dgm:presLayoutVars>
      </dgm:prSet>
      <dgm:spPr/>
    </dgm:pt>
  </dgm:ptLst>
  <dgm:cxnLst>
    <dgm:cxn modelId="{8A1B9103-30A0-4089-A1A5-B62CB162A38F}" srcId="{8FFEAD13-50B4-4E76-B41D-9CC11580C98F}" destId="{8DDC1A16-A2D6-472D-BE53-C84C3089CDC8}" srcOrd="2" destOrd="0" parTransId="{1B52BA09-FE2F-40F6-8695-343CBF518773}" sibTransId="{20598CDA-A456-4C1C-8A7B-E5EEE76F780D}"/>
    <dgm:cxn modelId="{552FA81C-303F-4D04-BE77-9D2A17F7E9F7}" type="presOf" srcId="{81F4CD08-DBAF-4DCF-ACAD-2AB0B60E2DA0}" destId="{F606E064-5FC2-428A-9D46-622145129DF6}" srcOrd="0" destOrd="0" presId="urn:microsoft.com/office/officeart/2005/8/layout/default"/>
    <dgm:cxn modelId="{525A751F-15D3-48FF-BB61-2F05406B6B24}" type="presOf" srcId="{8FFEAD13-50B4-4E76-B41D-9CC11580C98F}" destId="{D1A96F51-266F-4319-8128-0159B30B2E5F}" srcOrd="0" destOrd="0" presId="urn:microsoft.com/office/officeart/2005/8/layout/default"/>
    <dgm:cxn modelId="{8CFB7330-BBE1-4EA1-A000-C6668DC53797}" type="presOf" srcId="{8DDC1A16-A2D6-472D-BE53-C84C3089CDC8}" destId="{68901592-41E4-4495-B0DC-C5E14DB18197}" srcOrd="0" destOrd="0" presId="urn:microsoft.com/office/officeart/2005/8/layout/default"/>
    <dgm:cxn modelId="{337ECE40-2DA1-4982-B4C5-F0C82E531D1D}" srcId="{8FFEAD13-50B4-4E76-B41D-9CC11580C98F}" destId="{7140444D-6203-4B80-BEE4-947F88A5D0A5}" srcOrd="1" destOrd="0" parTransId="{83EB5303-D814-47AD-BFCD-D2B389F1BD45}" sibTransId="{D4FFCEBD-DFA6-41B1-89FB-3E5EFD55BAE1}"/>
    <dgm:cxn modelId="{595ABD43-F17B-41D0-B87A-27F40F1E216F}" type="presOf" srcId="{35F5D328-B6B5-4345-901D-5BB1AC1CF3F7}" destId="{7B55660C-8C44-4C20-9EA1-9B6F7A7BAEF5}" srcOrd="0" destOrd="0" presId="urn:microsoft.com/office/officeart/2005/8/layout/default"/>
    <dgm:cxn modelId="{B53A164E-1F3C-4FB5-A874-D0156254D52B}" type="presOf" srcId="{92245FC9-CBD7-4456-85C7-F78818B9A598}" destId="{3FC18527-E820-4CCA-A983-04A6A11B8A42}" srcOrd="0" destOrd="0" presId="urn:microsoft.com/office/officeart/2005/8/layout/default"/>
    <dgm:cxn modelId="{EB6D0AA6-4BFB-4386-A495-B0D3E4DE648B}" type="presOf" srcId="{7140444D-6203-4B80-BEE4-947F88A5D0A5}" destId="{51461270-3CAD-4DFC-BEB6-B443FB5EEF44}" srcOrd="0" destOrd="0" presId="urn:microsoft.com/office/officeart/2005/8/layout/default"/>
    <dgm:cxn modelId="{762EFFA6-DC76-4DA5-B874-4055B75DA20D}" srcId="{8FFEAD13-50B4-4E76-B41D-9CC11580C98F}" destId="{35F5D328-B6B5-4345-901D-5BB1AC1CF3F7}" srcOrd="0" destOrd="0" parTransId="{B584BEFF-B7DA-4686-99E9-8E6A526366D2}" sibTransId="{7A389943-54A1-48F9-803B-6DDCFDC58A32}"/>
    <dgm:cxn modelId="{3E274AC6-2716-42DD-AEEC-5AFEA7CCFC2F}" srcId="{8FFEAD13-50B4-4E76-B41D-9CC11580C98F}" destId="{92245FC9-CBD7-4456-85C7-F78818B9A598}" srcOrd="4" destOrd="0" parTransId="{B2360471-7B71-43A0-BCD0-893439F3F1DF}" sibTransId="{75A9B02C-93F2-466D-A256-0B92AB4D0689}"/>
    <dgm:cxn modelId="{6E26D2D9-82EF-43A3-A12F-BF7A2EA75B09}" srcId="{8FFEAD13-50B4-4E76-B41D-9CC11580C98F}" destId="{81F4CD08-DBAF-4DCF-ACAD-2AB0B60E2DA0}" srcOrd="3" destOrd="0" parTransId="{F00E879F-397F-440F-BA2C-A58CF4E66FA1}" sibTransId="{F1AFB140-2FE7-46B5-9996-6A397C203B32}"/>
    <dgm:cxn modelId="{5C9C3A18-AA94-4486-8812-9AF59B9DB086}" type="presParOf" srcId="{D1A96F51-266F-4319-8128-0159B30B2E5F}" destId="{7B55660C-8C44-4C20-9EA1-9B6F7A7BAEF5}" srcOrd="0" destOrd="0" presId="urn:microsoft.com/office/officeart/2005/8/layout/default"/>
    <dgm:cxn modelId="{A4544AEB-DE66-4DB0-AFFD-D77429766AD7}" type="presParOf" srcId="{D1A96F51-266F-4319-8128-0159B30B2E5F}" destId="{BB7BE136-0E88-42CA-BB4C-06A83781E0F6}" srcOrd="1" destOrd="0" presId="urn:microsoft.com/office/officeart/2005/8/layout/default"/>
    <dgm:cxn modelId="{E8782604-5C8C-4DC5-B899-BFC1B122D800}" type="presParOf" srcId="{D1A96F51-266F-4319-8128-0159B30B2E5F}" destId="{51461270-3CAD-4DFC-BEB6-B443FB5EEF44}" srcOrd="2" destOrd="0" presId="urn:microsoft.com/office/officeart/2005/8/layout/default"/>
    <dgm:cxn modelId="{ADC61C59-4B62-48CC-9F13-B35398DC8DF1}" type="presParOf" srcId="{D1A96F51-266F-4319-8128-0159B30B2E5F}" destId="{8B314C92-1357-4419-A2CB-023F480A343A}" srcOrd="3" destOrd="0" presId="urn:microsoft.com/office/officeart/2005/8/layout/default"/>
    <dgm:cxn modelId="{6C741631-E82F-4FDE-876E-279D74269D81}" type="presParOf" srcId="{D1A96F51-266F-4319-8128-0159B30B2E5F}" destId="{68901592-41E4-4495-B0DC-C5E14DB18197}" srcOrd="4" destOrd="0" presId="urn:microsoft.com/office/officeart/2005/8/layout/default"/>
    <dgm:cxn modelId="{D1B2754D-FD3D-4A6B-855D-7BB367E5AF11}" type="presParOf" srcId="{D1A96F51-266F-4319-8128-0159B30B2E5F}" destId="{DC016185-2232-470B-A4DB-C5B1218DB01F}" srcOrd="5" destOrd="0" presId="urn:microsoft.com/office/officeart/2005/8/layout/default"/>
    <dgm:cxn modelId="{271C126F-B9D7-48C3-8D5A-2EBB974C277A}" type="presParOf" srcId="{D1A96F51-266F-4319-8128-0159B30B2E5F}" destId="{F606E064-5FC2-428A-9D46-622145129DF6}" srcOrd="6" destOrd="0" presId="urn:microsoft.com/office/officeart/2005/8/layout/default"/>
    <dgm:cxn modelId="{CA211738-34DF-4EAD-BD64-A269E9F25594}" type="presParOf" srcId="{D1A96F51-266F-4319-8128-0159B30B2E5F}" destId="{6D3A3C37-D981-4979-A6A8-1B63C2F6ED1E}" srcOrd="7" destOrd="0" presId="urn:microsoft.com/office/officeart/2005/8/layout/default"/>
    <dgm:cxn modelId="{530DCD36-3526-429E-B189-4AD777A793A4}" type="presParOf" srcId="{D1A96F51-266F-4319-8128-0159B30B2E5F}" destId="{3FC18527-E820-4CCA-A983-04A6A11B8A42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55660C-8C44-4C20-9EA1-9B6F7A7BAEF5}">
      <dsp:nvSpPr>
        <dsp:cNvPr id="0" name=""/>
        <dsp:cNvSpPr/>
      </dsp:nvSpPr>
      <dsp:spPr>
        <a:xfrm>
          <a:off x="870823" y="3272"/>
          <a:ext cx="2741860" cy="164511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 err="1">
              <a:solidFill>
                <a:schemeClr val="tx1"/>
              </a:solidFill>
            </a:rPr>
            <a:t>Närvaro</a:t>
          </a:r>
          <a:r>
            <a:rPr lang="en-US" sz="3300" kern="1200" dirty="0">
              <a:solidFill>
                <a:schemeClr val="tx1"/>
              </a:solidFill>
            </a:rPr>
            <a:t> </a:t>
          </a:r>
          <a:r>
            <a:rPr lang="en-US" sz="3300" kern="1200" dirty="0" err="1">
              <a:solidFill>
                <a:schemeClr val="tx1"/>
              </a:solidFill>
            </a:rPr>
            <a:t>föräldrar</a:t>
          </a:r>
          <a:endParaRPr lang="en-US" sz="3300" kern="1200" dirty="0">
            <a:solidFill>
              <a:schemeClr val="tx1"/>
            </a:solidFill>
          </a:endParaRPr>
        </a:p>
      </dsp:txBody>
      <dsp:txXfrm>
        <a:off x="870823" y="3272"/>
        <a:ext cx="2741860" cy="1645116"/>
      </dsp:txXfrm>
    </dsp:sp>
    <dsp:sp modelId="{51461270-3CAD-4DFC-BEB6-B443FB5EEF44}">
      <dsp:nvSpPr>
        <dsp:cNvPr id="0" name=""/>
        <dsp:cNvSpPr/>
      </dsp:nvSpPr>
      <dsp:spPr>
        <a:xfrm>
          <a:off x="3886869" y="3272"/>
          <a:ext cx="2741860" cy="164511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>
              <a:solidFill>
                <a:schemeClr val="tx1"/>
              </a:solidFill>
            </a:rPr>
            <a:t>Status </a:t>
          </a:r>
          <a:r>
            <a:rPr lang="en-US" sz="3300" kern="1200" dirty="0" err="1">
              <a:solidFill>
                <a:schemeClr val="tx1"/>
              </a:solidFill>
            </a:rPr>
            <a:t>idag</a:t>
          </a:r>
          <a:endParaRPr lang="en-US" sz="3300" kern="1200" dirty="0">
            <a:solidFill>
              <a:schemeClr val="tx1"/>
            </a:solidFill>
          </a:endParaRPr>
        </a:p>
      </dsp:txBody>
      <dsp:txXfrm>
        <a:off x="3886869" y="3272"/>
        <a:ext cx="2741860" cy="1645116"/>
      </dsp:txXfrm>
    </dsp:sp>
    <dsp:sp modelId="{68901592-41E4-4495-B0DC-C5E14DB18197}">
      <dsp:nvSpPr>
        <dsp:cNvPr id="0" name=""/>
        <dsp:cNvSpPr/>
      </dsp:nvSpPr>
      <dsp:spPr>
        <a:xfrm>
          <a:off x="6902916" y="3272"/>
          <a:ext cx="2741860" cy="164511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>
              <a:solidFill>
                <a:schemeClr val="tx1"/>
              </a:solidFill>
            </a:rPr>
            <a:t>Vad </a:t>
          </a:r>
          <a:r>
            <a:rPr lang="en-US" sz="3300" kern="1200" dirty="0" err="1">
              <a:solidFill>
                <a:schemeClr val="tx1"/>
              </a:solidFill>
            </a:rPr>
            <a:t>gör</a:t>
          </a:r>
          <a:r>
            <a:rPr lang="en-US" sz="3300" kern="1200" dirty="0">
              <a:solidFill>
                <a:schemeClr val="tx1"/>
              </a:solidFill>
            </a:rPr>
            <a:t> Niklas </a:t>
          </a:r>
          <a:r>
            <a:rPr lang="en-US" sz="3300" kern="1200" dirty="0" err="1">
              <a:solidFill>
                <a:schemeClr val="tx1"/>
              </a:solidFill>
            </a:rPr>
            <a:t>idag</a:t>
          </a:r>
          <a:r>
            <a:rPr lang="en-US" sz="3300" kern="1200" dirty="0">
              <a:solidFill>
                <a:schemeClr val="tx1"/>
              </a:solidFill>
            </a:rPr>
            <a:t>?</a:t>
          </a:r>
        </a:p>
      </dsp:txBody>
      <dsp:txXfrm>
        <a:off x="6902916" y="3272"/>
        <a:ext cx="2741860" cy="1645116"/>
      </dsp:txXfrm>
    </dsp:sp>
    <dsp:sp modelId="{F606E064-5FC2-428A-9D46-622145129DF6}">
      <dsp:nvSpPr>
        <dsp:cNvPr id="0" name=""/>
        <dsp:cNvSpPr/>
      </dsp:nvSpPr>
      <dsp:spPr>
        <a:xfrm>
          <a:off x="2378846" y="1922574"/>
          <a:ext cx="2741860" cy="164511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>
              <a:solidFill>
                <a:schemeClr val="tx1"/>
              </a:solidFill>
            </a:rPr>
            <a:t>Summering </a:t>
          </a:r>
          <a:r>
            <a:rPr lang="en-US" sz="3300" kern="1200" dirty="0" err="1">
              <a:solidFill>
                <a:schemeClr val="tx1"/>
              </a:solidFill>
            </a:rPr>
            <a:t>beslut</a:t>
          </a:r>
          <a:r>
            <a:rPr lang="en-US" sz="3300" kern="1200" dirty="0">
              <a:solidFill>
                <a:schemeClr val="tx1"/>
              </a:solidFill>
            </a:rPr>
            <a:t> </a:t>
          </a:r>
          <a:r>
            <a:rPr lang="en-US" sz="3300" kern="1200" dirty="0" err="1">
              <a:solidFill>
                <a:schemeClr val="tx1"/>
              </a:solidFill>
            </a:rPr>
            <a:t>på</a:t>
          </a:r>
          <a:r>
            <a:rPr lang="en-US" sz="3300" kern="1200" dirty="0">
              <a:solidFill>
                <a:schemeClr val="tx1"/>
              </a:solidFill>
            </a:rPr>
            <a:t> </a:t>
          </a:r>
          <a:r>
            <a:rPr lang="en-US" sz="3300" kern="1200" dirty="0" err="1">
              <a:solidFill>
                <a:schemeClr val="tx1"/>
              </a:solidFill>
            </a:rPr>
            <a:t>mötet</a:t>
          </a:r>
          <a:endParaRPr lang="en-US" sz="3300" kern="1200" dirty="0">
            <a:solidFill>
              <a:schemeClr val="tx1"/>
            </a:solidFill>
          </a:endParaRPr>
        </a:p>
      </dsp:txBody>
      <dsp:txXfrm>
        <a:off x="2378846" y="1922574"/>
        <a:ext cx="2741860" cy="1645116"/>
      </dsp:txXfrm>
    </dsp:sp>
    <dsp:sp modelId="{3FC18527-E820-4CCA-A983-04A6A11B8A42}">
      <dsp:nvSpPr>
        <dsp:cNvPr id="0" name=""/>
        <dsp:cNvSpPr/>
      </dsp:nvSpPr>
      <dsp:spPr>
        <a:xfrm>
          <a:off x="5394893" y="1922574"/>
          <a:ext cx="2741860" cy="164511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 err="1">
              <a:solidFill>
                <a:schemeClr val="tx1"/>
              </a:solidFill>
            </a:rPr>
            <a:t>Övriga</a:t>
          </a:r>
          <a:r>
            <a:rPr lang="en-US" sz="3300" kern="1200" dirty="0">
              <a:solidFill>
                <a:schemeClr val="tx1"/>
              </a:solidFill>
            </a:rPr>
            <a:t> </a:t>
          </a:r>
          <a:r>
            <a:rPr lang="en-US" sz="3300" kern="1200" dirty="0" err="1">
              <a:solidFill>
                <a:schemeClr val="tx1"/>
              </a:solidFill>
            </a:rPr>
            <a:t>punkter</a:t>
          </a:r>
          <a:endParaRPr lang="en-US" sz="3300" kern="1200" dirty="0">
            <a:solidFill>
              <a:schemeClr val="tx1"/>
            </a:solidFill>
          </a:endParaRPr>
        </a:p>
      </dsp:txBody>
      <dsp:txXfrm>
        <a:off x="5394893" y="1922574"/>
        <a:ext cx="2741860" cy="16451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E7F456E-01A6-4013-ACA5-F5492591A24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84983A3-9B9B-4D61-97C9-B9E239A3159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6F32FC-4BD9-442A-A8C6-51598C909FE3}" type="datetimeFigureOut">
              <a:rPr lang="en-US" smtClean="0"/>
              <a:t>3/5/2024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EABE74-7A97-4D17-8390-42ADD25C33C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2C1DBD-1052-425E-BF3C-983304BED57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EEFA9E-C190-4F5C-8394-BD5F1CD55C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48019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6371FA-A98D-41E8-93F4-09945841298A}" type="datetimeFigureOut">
              <a:rPr lang="en-US" smtClean="0"/>
              <a:t>3/5/2024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289C57-55D7-40A4-A101-E74FAC7A09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99023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289C57-55D7-40A4-A101-E74FAC7A092B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81288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289C57-55D7-40A4-A101-E74FAC7A092B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04389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289C57-55D7-40A4-A101-E74FAC7A092B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78838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289C57-55D7-40A4-A101-E74FAC7A092B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71535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289C57-55D7-40A4-A101-E74FAC7A092B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26765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289C57-55D7-40A4-A101-E74FAC7A092B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61440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B3628-62D7-4A6D-A79F-34DE91DBA31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441918" y="3329790"/>
            <a:ext cx="4941771" cy="3200400"/>
          </a:xfrm>
        </p:spPr>
        <p:txBody>
          <a:bodyPr anchor="ctr">
            <a:noAutofit/>
          </a:bodyPr>
          <a:lstStyle>
            <a:lvl1pPr algn="l">
              <a:defRPr sz="3600" spc="150" baseline="0"/>
            </a:lvl1pPr>
          </a:lstStyle>
          <a:p>
            <a:r>
              <a:rPr lang="en-US" dirty="0"/>
              <a:t>CLICK TO add title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A04F1E16-9A84-4D0E-9706-79C396AF6A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9358" t="23650" b="-1"/>
          <a:stretch/>
        </p:blipFill>
        <p:spPr>
          <a:xfrm>
            <a:off x="0" y="0"/>
            <a:ext cx="9488312" cy="5054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6826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1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C4E19-B78B-4E39-B661-7E6A2E6C50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1" y="895350"/>
            <a:ext cx="3247662" cy="1917700"/>
          </a:xfrm>
        </p:spPr>
        <p:txBody>
          <a:bodyPr>
            <a:normAutofit/>
          </a:bodyPr>
          <a:lstStyle>
            <a:lvl1pPr algn="l">
              <a:defRPr lang="en-US" sz="24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A14C3057-3BCC-F9A2-98D8-17DDB36F1823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838200" y="2813049"/>
            <a:ext cx="3247662" cy="3238499"/>
          </a:xfrm>
        </p:spPr>
        <p:txBody>
          <a:bodyPr tIns="0"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800" b="0" spc="50" baseline="0"/>
            </a:lvl1pPr>
            <a:lvl2pPr marL="283464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2pPr>
            <a:lvl3pPr marL="566928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3pPr>
            <a:lvl4pPr marL="859536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4pPr>
            <a:lvl5pPr marL="1152144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C3975522-461E-4D79-B5B9-BF9471B54688}"/>
              </a:ext>
            </a:extLst>
          </p:cNvPr>
          <p:cNvSpPr>
            <a:spLocks noGrp="1"/>
          </p:cNvSpPr>
          <p:nvPr>
            <p:ph type="tbl" sz="quarter" idx="14"/>
          </p:nvPr>
        </p:nvSpPr>
        <p:spPr>
          <a:xfrm>
            <a:off x="4216396" y="895927"/>
            <a:ext cx="7137404" cy="5115889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sv-SE"/>
              <a:t>Klicka på ikonen för att lägga till en tabell</a:t>
            </a:r>
            <a:endParaRPr lang="en-US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5F91997C-538B-C8B9-14D7-31A1932F6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1615" y="6356349"/>
            <a:ext cx="3819228" cy="365125"/>
          </a:xfrm>
        </p:spPr>
        <p:txBody>
          <a:bodyPr/>
          <a:lstStyle>
            <a:lvl1pPr algn="l"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1F777EF4-982E-9337-7E82-31DC723C1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3350" y="6356349"/>
            <a:ext cx="987552" cy="365125"/>
          </a:xfrm>
        </p:spPr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E34303BA-AFB6-0E22-486F-785994E3B7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2327564" cy="1505528"/>
            <a:chOff x="0" y="0"/>
            <a:chExt cx="2238376" cy="3105150"/>
          </a:xfrm>
        </p:grpSpPr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F66E3A08-02EB-7B54-5089-E7A7F19FD725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0" y="0"/>
              <a:ext cx="1238250" cy="310515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814F9BE5-00B2-ADDF-771C-AB098B36C820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0" y="0"/>
              <a:ext cx="2238376" cy="24765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280816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F3B5C-31C4-46BA-9FAD-72DF917A84D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37192"/>
            <a:ext cx="5655197" cy="1997867"/>
          </a:xfrm>
        </p:spPr>
        <p:txBody>
          <a:bodyPr anchor="b">
            <a:normAutofit/>
          </a:bodyPr>
          <a:lstStyle>
            <a:lvl1pPr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59CD1F-9DFB-4048-9B9B-2BD7D4EC640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8200" y="2705177"/>
            <a:ext cx="5733772" cy="448990"/>
          </a:xfrm>
        </p:spPr>
        <p:txBody>
          <a:bodyPr anchor="ctr">
            <a:noAutofit/>
          </a:bodyPr>
          <a:lstStyle>
            <a:lvl1pPr marL="0" indent="0">
              <a:buNone/>
              <a:defRPr lang="en-US" sz="1800" b="1" kern="1200" spc="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9B20CF-6B91-4562-B799-0ABDAEBC0D2A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8199" y="3154166"/>
            <a:ext cx="5733773" cy="3032733"/>
          </a:xfrm>
        </p:spPr>
        <p:txBody>
          <a:bodyPr>
            <a:normAutofit/>
          </a:bodyPr>
          <a:lstStyle>
            <a:lvl1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800" spc="50" baseline="0"/>
            </a:lvl1pPr>
            <a:lvl2pPr marL="7429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800" spc="50" baseline="0"/>
            </a:lvl2pPr>
            <a:lvl3pPr marL="12001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800" spc="50" baseline="0"/>
            </a:lvl3pPr>
            <a:lvl4pPr marL="16573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800" spc="50" baseline="0"/>
            </a:lvl4pPr>
            <a:lvl5pPr marL="21145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800" spc="50" baseline="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374FC39-67F6-42EA-BCD1-F69AE2F0F22D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7887108" y="2705177"/>
            <a:ext cx="3943627" cy="448989"/>
          </a:xfrm>
        </p:spPr>
        <p:txBody>
          <a:bodyPr anchor="ctr">
            <a:noAutofit/>
          </a:bodyPr>
          <a:lstStyle>
            <a:lvl1pPr marL="0" indent="0">
              <a:buNone/>
              <a:defRPr lang="en-US" sz="1800" b="1" kern="1200" spc="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0120DFF5-B64A-9744-4500-1D7BBA19BF1C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7887107" y="3164867"/>
            <a:ext cx="3943627" cy="3032733"/>
          </a:xfrm>
        </p:spPr>
        <p:txBody>
          <a:bodyPr tIns="0"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800" b="0" spc="50" baseline="0"/>
            </a:lvl1pPr>
            <a:lvl2pPr marL="283464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2pPr>
            <a:lvl3pPr marL="566928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3pPr>
            <a:lvl4pPr marL="859536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4pPr>
            <a:lvl5pPr marL="1152144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E560E3-F935-488F-8F0E-191D7B6B5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43986" y="6356350"/>
            <a:ext cx="4114800" cy="365125"/>
          </a:xfrm>
        </p:spPr>
        <p:txBody>
          <a:bodyPr/>
          <a:lstStyle>
            <a:lvl1pPr algn="l"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9CD8B2-CC23-467F-B0EE-2CC06D630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E0588715-35AD-8BE1-A5FC-E28BDD3854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18645" t="319" r="28732" b="73496"/>
          <a:stretch/>
        </p:blipFill>
        <p:spPr>
          <a:xfrm rot="10800000" flipH="1">
            <a:off x="6308436" y="-11"/>
            <a:ext cx="5883564" cy="2366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24519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544E9C70-0200-3C21-7766-CB9EA5FBF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2590800" cy="1027906"/>
            <a:chOff x="0" y="0"/>
            <a:chExt cx="2590800" cy="1027906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1D5E4B16-2071-DEE9-BE53-F35AFBEFCA57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0" y="0"/>
              <a:ext cx="2590800" cy="762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1CB2B071-0355-D550-18A8-9D515CA16987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0" y="0"/>
              <a:ext cx="704850" cy="102790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E5C4E19-B78B-4E39-B661-7E6A2E6C50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53550"/>
            <a:ext cx="10515600" cy="1325563"/>
          </a:xfrm>
        </p:spPr>
        <p:txBody>
          <a:bodyPr anchor="b">
            <a:normAutofit/>
          </a:bodyPr>
          <a:lstStyle>
            <a:lvl1pPr algn="ctr"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C3975522-461E-4D79-B5B9-BF9471B54688}"/>
              </a:ext>
            </a:extLst>
          </p:cNvPr>
          <p:cNvSpPr>
            <a:spLocks noGrp="1"/>
          </p:cNvSpPr>
          <p:nvPr>
            <p:ph type="tbl" sz="quarter" idx="14"/>
          </p:nvPr>
        </p:nvSpPr>
        <p:spPr>
          <a:xfrm>
            <a:off x="838200" y="2111381"/>
            <a:ext cx="10515600" cy="3570963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sv-SE"/>
              <a:t>Klicka på ikonen för att lägga till en tabell</a:t>
            </a:r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FB554B2-4C33-2975-9F27-94B8AE71DF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49"/>
            <a:ext cx="3819228" cy="365125"/>
          </a:xfrm>
        </p:spPr>
        <p:txBody>
          <a:bodyPr/>
          <a:lstStyle>
            <a:lvl1pPr algn="l"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03C6776-E983-2BA3-1054-75996FE0F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3350" y="6356349"/>
            <a:ext cx="987552" cy="365125"/>
          </a:xfrm>
        </p:spPr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06800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losing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B3628-62D7-4A6D-A79F-34DE91DBA31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67200" y="1615736"/>
            <a:ext cx="4179570" cy="1524735"/>
          </a:xfrm>
        </p:spPr>
        <p:txBody>
          <a:bodyPr anchor="b">
            <a:noAutofit/>
          </a:bodyPr>
          <a:lstStyle>
            <a:lvl1pPr algn="l">
              <a:defRPr sz="3600" spc="15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457758-A125-4CEA-A3D5-CBD010417BD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67200" y="3238103"/>
            <a:ext cx="4179570" cy="2850181"/>
          </a:xfrm>
        </p:spPr>
        <p:txBody>
          <a:bodyPr>
            <a:normAutofit/>
          </a:bodyPr>
          <a:lstStyle>
            <a:lvl1pPr marL="0" indent="0" algn="l">
              <a:lnSpc>
                <a:spcPct val="150000"/>
              </a:lnSpc>
              <a:buNone/>
              <a:defRPr sz="1800" spc="5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ED3361C9-310A-4255-A94E-B77588962D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3176938" cy="6858000"/>
          </a:xfrm>
          <a:prstGeom prst="rect">
            <a:avLst/>
          </a:prstGeom>
        </p:spPr>
      </p:pic>
      <p:sp>
        <p:nvSpPr>
          <p:cNvPr id="10" name="Footer Placeholder 7">
            <a:extLst>
              <a:ext uri="{FF2B5EF4-FFF2-40B4-BE49-F238E27FC236}">
                <a16:creationId xmlns:a16="http://schemas.microsoft.com/office/drawing/2014/main" id="{6026D44C-0B39-4DE1-A0FC-5615DDAAE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67200" y="6356350"/>
            <a:ext cx="4179570" cy="365125"/>
          </a:xfrm>
        </p:spPr>
        <p:txBody>
          <a:bodyPr/>
          <a:lstStyle>
            <a:lvl1pPr algn="l"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1" name="Slide Number Placeholder 8">
            <a:extLst>
              <a:ext uri="{FF2B5EF4-FFF2-40B4-BE49-F238E27FC236}">
                <a16:creationId xmlns:a16="http://schemas.microsoft.com/office/drawing/2014/main" id="{0F8222B4-B618-42C4-8BDB-D2E4DF2F2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579428" y="6356350"/>
            <a:ext cx="1774371" cy="365125"/>
          </a:xfrm>
        </p:spPr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1140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enda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phic 7">
            <a:extLst>
              <a:ext uri="{FF2B5EF4-FFF2-40B4-BE49-F238E27FC236}">
                <a16:creationId xmlns:a16="http://schemas.microsoft.com/office/drawing/2014/main" id="{D514C6BF-376E-43E8-881D-2E76742699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18301" r="28341" b="23071"/>
          <a:stretch/>
        </p:blipFill>
        <p:spPr>
          <a:xfrm>
            <a:off x="4229100" y="0"/>
            <a:ext cx="7962901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F0A9B92-C2D0-466A-A680-A35832C452B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33500" y="1020445"/>
            <a:ext cx="2895600" cy="1325563"/>
          </a:xfrm>
        </p:spPr>
        <p:txBody>
          <a:bodyPr anchor="b">
            <a:normAutofit/>
          </a:bodyPr>
          <a:lstStyle>
            <a:lvl1pPr>
              <a:defRPr sz="2800" spc="15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A41CE6-5A88-4C5C-B2A4-6A5D2153B16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333500" y="2674013"/>
            <a:ext cx="2895600" cy="3269589"/>
          </a:xfrm>
        </p:spPr>
        <p:txBody>
          <a:bodyPr>
            <a:normAutofit/>
          </a:bodyPr>
          <a:lstStyle>
            <a:lvl1pPr marL="0" indent="0">
              <a:lnSpc>
                <a:spcPct val="140000"/>
              </a:lnSpc>
              <a:spcBef>
                <a:spcPts val="100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lnSpc>
                <a:spcPct val="140000"/>
              </a:lnSpc>
              <a:spcBef>
                <a:spcPts val="1000"/>
              </a:spcBef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lnSpc>
                <a:spcPct val="140000"/>
              </a:lnSpc>
              <a:spcBef>
                <a:spcPts val="1000"/>
              </a:spcBef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lnSpc>
                <a:spcPct val="140000"/>
              </a:lnSpc>
              <a:spcBef>
                <a:spcPts val="1000"/>
              </a:spcBef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lnSpc>
                <a:spcPct val="140000"/>
              </a:lnSpc>
              <a:spcBef>
                <a:spcPts val="1000"/>
              </a:spcBef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27F11D-8AF8-44D6-A48B-D8C7779B8B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33500" y="6356349"/>
            <a:ext cx="3819228" cy="365125"/>
          </a:xfrm>
        </p:spPr>
        <p:txBody>
          <a:bodyPr/>
          <a:lstStyle>
            <a:lvl1pPr algn="l"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8C0879-6B0F-4AF6-A997-EC61DA896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3350" y="6356349"/>
            <a:ext cx="987552" cy="365125"/>
          </a:xfrm>
        </p:spPr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21249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B3628-62D7-4A6D-A79F-34DE91DBA31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991350" y="487018"/>
            <a:ext cx="4179570" cy="3377354"/>
          </a:xfrm>
        </p:spPr>
        <p:txBody>
          <a:bodyPr anchor="b">
            <a:noAutofit/>
          </a:bodyPr>
          <a:lstStyle>
            <a:lvl1pPr algn="l">
              <a:defRPr sz="3600" spc="15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4A96E214-6A61-C8A7-B1DB-C8C260C134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6557818" cy="6858000"/>
            <a:chOff x="0" y="0"/>
            <a:chExt cx="4762501" cy="5186363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A18BC1BC-99D6-D9F4-19F9-AAE722E2AE61}"/>
                </a:ext>
              </a:extLst>
            </p:cNvPr>
            <p:cNvCxnSpPr>
              <a:cxnSpLocks/>
            </p:cNvCxnSpPr>
            <p:nvPr userDrawn="1"/>
          </p:nvCxnSpPr>
          <p:spPr>
            <a:xfrm flipH="1" flipV="1">
              <a:off x="0" y="876300"/>
              <a:ext cx="4762500" cy="162877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6816F797-248B-2C75-29B9-DB65A809D47B}"/>
                </a:ext>
              </a:extLst>
            </p:cNvPr>
            <p:cNvCxnSpPr>
              <a:cxnSpLocks/>
            </p:cNvCxnSpPr>
            <p:nvPr userDrawn="1"/>
          </p:nvCxnSpPr>
          <p:spPr>
            <a:xfrm flipH="1" flipV="1">
              <a:off x="2638425" y="0"/>
              <a:ext cx="2124076" cy="518636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282501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B3628-62D7-4A6D-A79F-34DE91DBA31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991350" y="487680"/>
            <a:ext cx="4179570" cy="3376691"/>
          </a:xfrm>
        </p:spPr>
        <p:txBody>
          <a:bodyPr anchor="b">
            <a:noAutofit/>
          </a:bodyPr>
          <a:lstStyle>
            <a:lvl1pPr algn="l">
              <a:defRPr sz="3600" spc="15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D8E94DD-0F7B-3F92-58EA-5F06D557BF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990667" y="0"/>
            <a:ext cx="1126278" cy="251229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419F5397-34DB-BC88-ADF5-AA470A06FE5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-5080"/>
            <a:ext cx="6576291" cy="6872605"/>
          </a:xfrm>
          <a:custGeom>
            <a:avLst/>
            <a:gdLst>
              <a:gd name="connsiteX0" fmla="*/ 0 w 6576291"/>
              <a:gd name="connsiteY0" fmla="*/ 0 h 6867525"/>
              <a:gd name="connsiteX1" fmla="*/ 6576291 w 6576291"/>
              <a:gd name="connsiteY1" fmla="*/ 0 h 6867525"/>
              <a:gd name="connsiteX2" fmla="*/ 6576291 w 6576291"/>
              <a:gd name="connsiteY2" fmla="*/ 6867525 h 6867525"/>
              <a:gd name="connsiteX3" fmla="*/ 0 w 6576291"/>
              <a:gd name="connsiteY3" fmla="*/ 6867525 h 6867525"/>
              <a:gd name="connsiteX4" fmla="*/ 0 w 6576291"/>
              <a:gd name="connsiteY4" fmla="*/ 0 h 6867525"/>
              <a:gd name="connsiteX0" fmla="*/ 0 w 6576291"/>
              <a:gd name="connsiteY0" fmla="*/ 5080 h 6872605"/>
              <a:gd name="connsiteX1" fmla="*/ 3604491 w 6576291"/>
              <a:gd name="connsiteY1" fmla="*/ 0 h 6872605"/>
              <a:gd name="connsiteX2" fmla="*/ 6576291 w 6576291"/>
              <a:gd name="connsiteY2" fmla="*/ 6872605 h 6872605"/>
              <a:gd name="connsiteX3" fmla="*/ 0 w 6576291"/>
              <a:gd name="connsiteY3" fmla="*/ 6872605 h 6872605"/>
              <a:gd name="connsiteX4" fmla="*/ 0 w 6576291"/>
              <a:gd name="connsiteY4" fmla="*/ 5080 h 6872605"/>
              <a:gd name="connsiteX0" fmla="*/ 0 w 6576291"/>
              <a:gd name="connsiteY0" fmla="*/ 0 h 6867525"/>
              <a:gd name="connsiteX1" fmla="*/ 3624811 w 6576291"/>
              <a:gd name="connsiteY1" fmla="*/ 10160 h 6867525"/>
              <a:gd name="connsiteX2" fmla="*/ 6576291 w 6576291"/>
              <a:gd name="connsiteY2" fmla="*/ 6867525 h 6867525"/>
              <a:gd name="connsiteX3" fmla="*/ 0 w 6576291"/>
              <a:gd name="connsiteY3" fmla="*/ 6867525 h 6867525"/>
              <a:gd name="connsiteX4" fmla="*/ 0 w 6576291"/>
              <a:gd name="connsiteY4" fmla="*/ 0 h 6867525"/>
              <a:gd name="connsiteX0" fmla="*/ 0 w 6576291"/>
              <a:gd name="connsiteY0" fmla="*/ 5080 h 6872605"/>
              <a:gd name="connsiteX1" fmla="*/ 3629891 w 6576291"/>
              <a:gd name="connsiteY1" fmla="*/ 0 h 6872605"/>
              <a:gd name="connsiteX2" fmla="*/ 6576291 w 6576291"/>
              <a:gd name="connsiteY2" fmla="*/ 6872605 h 6872605"/>
              <a:gd name="connsiteX3" fmla="*/ 0 w 6576291"/>
              <a:gd name="connsiteY3" fmla="*/ 6872605 h 6872605"/>
              <a:gd name="connsiteX4" fmla="*/ 0 w 6576291"/>
              <a:gd name="connsiteY4" fmla="*/ 5080 h 68726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76291" h="6872605">
                <a:moveTo>
                  <a:pt x="0" y="5080"/>
                </a:moveTo>
                <a:lnTo>
                  <a:pt x="3629891" y="0"/>
                </a:lnTo>
                <a:lnTo>
                  <a:pt x="6576291" y="6872605"/>
                </a:lnTo>
                <a:lnTo>
                  <a:pt x="0" y="6872605"/>
                </a:lnTo>
                <a:lnTo>
                  <a:pt x="0" y="5080"/>
                </a:lnTo>
                <a:close/>
              </a:path>
            </a:pathLst>
          </a:custGeom>
        </p:spPr>
        <p:txBody>
          <a:bodyPr lIns="182880" tIns="182880" bIns="91440"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4018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3821F-4537-4AE7-8829-C2E3AE60F6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22318" y="268360"/>
            <a:ext cx="7288282" cy="2121177"/>
          </a:xfrm>
        </p:spPr>
        <p:txBody>
          <a:bodyPr anchor="b">
            <a:normAutofit/>
          </a:bodyPr>
          <a:lstStyle>
            <a:lvl1pPr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EAC9D25F-5B3D-F5B2-5D02-C6BC6AA8987B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322388" y="2763078"/>
            <a:ext cx="7288212" cy="340705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800" b="1" spc="50" baseline="0"/>
            </a:lvl1pPr>
            <a:lvl2pPr marL="283464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2pPr>
            <a:lvl3pPr marL="566928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3pPr>
            <a:lvl4pPr marL="859536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4pPr>
            <a:lvl5pPr marL="1143000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18E16CF1-2502-F2F0-2C27-2DD7979033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9096374" y="-25401"/>
            <a:ext cx="3095625" cy="6883401"/>
            <a:chOff x="9096375" y="-25401"/>
            <a:chExt cx="3095625" cy="6883401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6322A6FB-333C-65AE-23D8-08BCEA174D43}"/>
                </a:ext>
              </a:extLst>
            </p:cNvPr>
            <p:cNvCxnSpPr/>
            <p:nvPr userDrawn="1"/>
          </p:nvCxnSpPr>
          <p:spPr>
            <a:xfrm>
              <a:off x="9096375" y="1497012"/>
              <a:ext cx="3095625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162BB247-4598-A983-DEBF-6F042C1DB0BC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9381744" y="-25401"/>
              <a:ext cx="2810256" cy="688340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4E84FEE-D475-A71D-7996-5925602ECF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rot="10800000" flipH="1">
            <a:off x="-1" y="-25403"/>
            <a:ext cx="1210573" cy="204816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7459776D-4049-CB00-C321-0627C169B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33500" y="6356349"/>
            <a:ext cx="3819228" cy="365125"/>
          </a:xfrm>
        </p:spPr>
        <p:txBody>
          <a:bodyPr/>
          <a:lstStyle>
            <a:lvl1pPr algn="l"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EDE114AF-34C6-A062-7340-858BC27DA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3350" y="6356349"/>
            <a:ext cx="987552" cy="365125"/>
          </a:xfrm>
        </p:spPr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9735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3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B3628-62D7-4A6D-A79F-34DE91DBA31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991350" y="406400"/>
            <a:ext cx="4179570" cy="3457971"/>
          </a:xfrm>
        </p:spPr>
        <p:txBody>
          <a:bodyPr anchor="b">
            <a:noAutofit/>
          </a:bodyPr>
          <a:lstStyle>
            <a:lvl1pPr algn="l">
              <a:defRPr sz="3600" spc="15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5E045004-3604-59DC-13E0-7A0B2DF78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828675"/>
            <a:ext cx="5876925" cy="5200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0329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phic 9">
            <a:extLst>
              <a:ext uri="{FF2B5EF4-FFF2-40B4-BE49-F238E27FC236}">
                <a16:creationId xmlns:a16="http://schemas.microsoft.com/office/drawing/2014/main" id="{955F7B05-9431-1FBA-415D-6CF2DF562B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39434" t="20278" b="22673"/>
          <a:stretch/>
        </p:blipFill>
        <p:spPr>
          <a:xfrm>
            <a:off x="25785" y="0"/>
            <a:ext cx="4093633" cy="391239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1CF3B5C-31C4-46BA-9FAD-72DF917A84D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33700" y="568961"/>
            <a:ext cx="8420100" cy="1780860"/>
          </a:xfrm>
        </p:spPr>
        <p:txBody>
          <a:bodyPr anchor="b">
            <a:normAutofit/>
          </a:bodyPr>
          <a:lstStyle>
            <a:lvl1pPr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59CD1F-9DFB-4048-9B9B-2BD7D4EC640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933700" y="2797255"/>
            <a:ext cx="3924300" cy="464499"/>
          </a:xfrm>
        </p:spPr>
        <p:txBody>
          <a:bodyPr anchor="t">
            <a:normAutofit/>
          </a:bodyPr>
          <a:lstStyle>
            <a:lvl1pPr marL="0" indent="0">
              <a:buNone/>
              <a:defRPr lang="en-US" sz="1800" b="1" kern="1200" spc="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07FF22E3-5928-787E-B062-FA18127D3BD9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2933700" y="3251596"/>
            <a:ext cx="3943627" cy="3234264"/>
          </a:xfrm>
        </p:spPr>
        <p:txBody>
          <a:bodyPr tIns="0"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800" b="0" spc="50" baseline="0"/>
            </a:lvl1pPr>
            <a:lvl2pPr marL="283464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2pPr>
            <a:lvl3pPr marL="566928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3pPr>
            <a:lvl4pPr marL="859536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4pPr>
            <a:lvl5pPr marL="1143000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374FC39-67F6-42EA-BCD1-F69AE2F0F22D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7410173" y="2797255"/>
            <a:ext cx="3943627" cy="464499"/>
          </a:xfrm>
        </p:spPr>
        <p:txBody>
          <a:bodyPr anchor="t">
            <a:normAutofit/>
          </a:bodyPr>
          <a:lstStyle>
            <a:lvl1pPr marL="0" indent="0">
              <a:buNone/>
              <a:defRPr lang="en-US" sz="1800" b="1" kern="1200" spc="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178E4D0B-96F1-45F3-6B2A-5FA31A37257F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7410173" y="3251595"/>
            <a:ext cx="3943627" cy="3234264"/>
          </a:xfrm>
        </p:spPr>
        <p:txBody>
          <a:bodyPr tIns="0"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800" b="0" spc="50" baseline="0"/>
            </a:lvl1pPr>
            <a:lvl2pPr marL="283464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2pPr>
            <a:lvl3pPr marL="566928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3pPr>
            <a:lvl4pPr marL="859536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4pPr>
            <a:lvl5pPr marL="1143000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5F41582C-9AD2-F126-40F3-D43E77D15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69260" y="6356349"/>
            <a:ext cx="3819228" cy="365125"/>
          </a:xfrm>
        </p:spPr>
        <p:txBody>
          <a:bodyPr/>
          <a:lstStyle>
            <a:lvl1pPr algn="l"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341F76B1-7BEF-7A88-1394-1164BFF08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3350" y="6356349"/>
            <a:ext cx="987552" cy="365125"/>
          </a:xfrm>
        </p:spPr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012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F3B5C-31C4-46BA-9FAD-72DF917A84D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41120" y="558801"/>
            <a:ext cx="9953308" cy="1780860"/>
          </a:xfrm>
        </p:spPr>
        <p:txBody>
          <a:bodyPr anchor="b">
            <a:normAutofit/>
          </a:bodyPr>
          <a:lstStyle>
            <a:lvl1pPr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6A217F83-0BDB-C70B-29FE-2651DE1915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4429817" y="0"/>
            <a:ext cx="7762183" cy="2754814"/>
            <a:chOff x="7334250" y="0"/>
            <a:chExt cx="4857750" cy="1724025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E0C62368-3F79-C078-7086-B23D2F5A09F8}"/>
                </a:ext>
              </a:extLst>
            </p:cNvPr>
            <p:cNvCxnSpPr/>
            <p:nvPr userDrawn="1"/>
          </p:nvCxnSpPr>
          <p:spPr>
            <a:xfrm flipH="1" flipV="1">
              <a:off x="7334250" y="0"/>
              <a:ext cx="4857750" cy="762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609BDD71-BF2E-BDB0-A625-D8371AEA1CA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1487150" y="0"/>
              <a:ext cx="704850" cy="172402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83354B96-CD25-BE1C-8CA2-3825F820B759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341120" y="2960877"/>
            <a:ext cx="2722880" cy="35128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800" b="1" kern="1200" spc="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CDD81865-54C7-7674-4B2E-041D05C1D146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1341120" y="3392035"/>
            <a:ext cx="2722880" cy="2907164"/>
          </a:xfrm>
        </p:spPr>
        <p:txBody>
          <a:bodyPr tIns="0">
            <a:normAutofit/>
          </a:bodyPr>
          <a:lstStyle>
            <a:lvl1pPr marL="283464" indent="-283464">
              <a:lnSpc>
                <a:spcPct val="100000"/>
              </a:lnSpc>
              <a:buFont typeface="+mj-lt"/>
              <a:buAutoNum type="arabicPeriod"/>
              <a:defRPr sz="1800" b="0" spc="50" baseline="0"/>
            </a:lvl1pPr>
            <a:lvl2pPr marL="566928" indent="-342900">
              <a:lnSpc>
                <a:spcPct val="100000"/>
              </a:lnSpc>
              <a:spcBef>
                <a:spcPts val="1000"/>
              </a:spcBef>
              <a:buFont typeface="+mj-lt"/>
              <a:buAutoNum type="alphaLcPeriod"/>
              <a:defRPr sz="1800" spc="50" baseline="0"/>
            </a:lvl2pPr>
            <a:lvl3pPr marL="850392" indent="-342900">
              <a:lnSpc>
                <a:spcPct val="100000"/>
              </a:lnSpc>
              <a:spcBef>
                <a:spcPts val="1000"/>
              </a:spcBef>
              <a:buFont typeface="+mj-lt"/>
              <a:buAutoNum type="arabicParenR"/>
              <a:defRPr sz="1800" spc="50" baseline="0"/>
            </a:lvl3pPr>
            <a:lvl4pPr marL="1042416" indent="-342900">
              <a:lnSpc>
                <a:spcPct val="100000"/>
              </a:lnSpc>
              <a:spcBef>
                <a:spcPts val="1000"/>
              </a:spcBef>
              <a:buFont typeface="+mj-lt"/>
              <a:buAutoNum type="alphaLcParenR"/>
              <a:defRPr sz="1800" spc="50" baseline="0"/>
            </a:lvl4pPr>
            <a:lvl5pPr marL="1074420" indent="-400050">
              <a:lnSpc>
                <a:spcPct val="100000"/>
              </a:lnSpc>
              <a:spcBef>
                <a:spcPts val="1000"/>
              </a:spcBef>
              <a:buFont typeface="+mj-lt"/>
              <a:buAutoNum type="romanLcPeriod"/>
              <a:defRPr sz="1800" spc="50" baseline="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6F39BA57-7F1C-623F-BC7F-B689C5AC33EA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4754881" y="2960877"/>
            <a:ext cx="5516880" cy="35128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800" b="1" kern="1200" spc="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94BF07A4-5A33-0B3C-A378-AB2435F1D5FF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4754881" y="3324859"/>
            <a:ext cx="5506720" cy="3031489"/>
          </a:xfrm>
        </p:spPr>
        <p:txBody>
          <a:bodyPr tIns="0"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800" b="0" spc="50" baseline="0"/>
            </a:lvl1pPr>
            <a:lvl2pPr marL="283464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2pPr>
            <a:lvl3pPr marL="566928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3pPr>
            <a:lvl4pPr marL="859536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4pPr>
            <a:lvl5pPr marL="1143000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Footer Placeholder 4">
            <a:extLst>
              <a:ext uri="{FF2B5EF4-FFF2-40B4-BE49-F238E27FC236}">
                <a16:creationId xmlns:a16="http://schemas.microsoft.com/office/drawing/2014/main" id="{63DC63A6-41FE-6C2D-9A53-0AE4A6DBF39B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1333500" y="6356349"/>
            <a:ext cx="3819228" cy="365125"/>
          </a:xfrm>
        </p:spPr>
        <p:txBody>
          <a:bodyPr/>
          <a:lstStyle>
            <a:lvl1pPr algn="l"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20" name="Slide Number Placeholder 5">
            <a:extLst>
              <a:ext uri="{FF2B5EF4-FFF2-40B4-BE49-F238E27FC236}">
                <a16:creationId xmlns:a16="http://schemas.microsoft.com/office/drawing/2014/main" id="{0B5130EC-B05B-5489-FBEC-DBEB6D1E737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0373350" y="6356349"/>
            <a:ext cx="987552" cy="365125"/>
          </a:xfrm>
        </p:spPr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2085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CC92D-F90A-CB67-4860-D6939AC295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3094182" y="0"/>
            <a:ext cx="1745673" cy="38977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23A3821F-4537-4AE7-8829-C2E3AE60F6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6874" y="1671639"/>
            <a:ext cx="5884027" cy="1204912"/>
          </a:xfrm>
        </p:spPr>
        <p:txBody>
          <a:bodyPr anchor="b">
            <a:normAutofit/>
          </a:bodyPr>
          <a:lstStyle>
            <a:lvl1pPr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4C376638-5C5B-8E5B-0C26-8F63B98EA41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28230" y="-9144"/>
            <a:ext cx="5481955" cy="6876288"/>
          </a:xfrm>
          <a:custGeom>
            <a:avLst/>
            <a:gdLst>
              <a:gd name="connsiteX0" fmla="*/ 0 w 5476875"/>
              <a:gd name="connsiteY0" fmla="*/ 0 h 6858000"/>
              <a:gd name="connsiteX1" fmla="*/ 5476875 w 5476875"/>
              <a:gd name="connsiteY1" fmla="*/ 0 h 6858000"/>
              <a:gd name="connsiteX2" fmla="*/ 5476875 w 5476875"/>
              <a:gd name="connsiteY2" fmla="*/ 6858000 h 6858000"/>
              <a:gd name="connsiteX3" fmla="*/ 0 w 5476875"/>
              <a:gd name="connsiteY3" fmla="*/ 6858000 h 6858000"/>
              <a:gd name="connsiteX4" fmla="*/ 0 w 5476875"/>
              <a:gd name="connsiteY4" fmla="*/ 0 h 6858000"/>
              <a:gd name="connsiteX0" fmla="*/ 0 w 5476875"/>
              <a:gd name="connsiteY0" fmla="*/ 0 h 6858000"/>
              <a:gd name="connsiteX1" fmla="*/ 2520315 w 5476875"/>
              <a:gd name="connsiteY1" fmla="*/ 0 h 6858000"/>
              <a:gd name="connsiteX2" fmla="*/ 5476875 w 5476875"/>
              <a:gd name="connsiteY2" fmla="*/ 6858000 h 6858000"/>
              <a:gd name="connsiteX3" fmla="*/ 0 w 5476875"/>
              <a:gd name="connsiteY3" fmla="*/ 6858000 h 6858000"/>
              <a:gd name="connsiteX4" fmla="*/ 0 w 5476875"/>
              <a:gd name="connsiteY4" fmla="*/ 0 h 6858000"/>
              <a:gd name="connsiteX0" fmla="*/ 5080 w 5481955"/>
              <a:gd name="connsiteY0" fmla="*/ 0 h 6858000"/>
              <a:gd name="connsiteX1" fmla="*/ 2525395 w 5481955"/>
              <a:gd name="connsiteY1" fmla="*/ 0 h 6858000"/>
              <a:gd name="connsiteX2" fmla="*/ 5481955 w 5481955"/>
              <a:gd name="connsiteY2" fmla="*/ 6858000 h 6858000"/>
              <a:gd name="connsiteX3" fmla="*/ 5080 w 5481955"/>
              <a:gd name="connsiteY3" fmla="*/ 6858000 h 6858000"/>
              <a:gd name="connsiteX4" fmla="*/ 0 w 5481955"/>
              <a:gd name="connsiteY4" fmla="*/ 4805680 h 6858000"/>
              <a:gd name="connsiteX5" fmla="*/ 5080 w 5481955"/>
              <a:gd name="connsiteY5" fmla="*/ 0 h 6858000"/>
              <a:gd name="connsiteX0" fmla="*/ 5080 w 5481955"/>
              <a:gd name="connsiteY0" fmla="*/ 0 h 6863080"/>
              <a:gd name="connsiteX1" fmla="*/ 2525395 w 5481955"/>
              <a:gd name="connsiteY1" fmla="*/ 0 h 6863080"/>
              <a:gd name="connsiteX2" fmla="*/ 5481955 w 5481955"/>
              <a:gd name="connsiteY2" fmla="*/ 6858000 h 6863080"/>
              <a:gd name="connsiteX3" fmla="*/ 899160 w 5481955"/>
              <a:gd name="connsiteY3" fmla="*/ 6863080 h 6863080"/>
              <a:gd name="connsiteX4" fmla="*/ 0 w 5481955"/>
              <a:gd name="connsiteY4" fmla="*/ 4805680 h 6863080"/>
              <a:gd name="connsiteX5" fmla="*/ 5080 w 5481955"/>
              <a:gd name="connsiteY5" fmla="*/ 0 h 6863080"/>
              <a:gd name="connsiteX0" fmla="*/ 5080 w 5481955"/>
              <a:gd name="connsiteY0" fmla="*/ 0 h 6863080"/>
              <a:gd name="connsiteX1" fmla="*/ 2525395 w 5481955"/>
              <a:gd name="connsiteY1" fmla="*/ 0 h 6863080"/>
              <a:gd name="connsiteX2" fmla="*/ 5481955 w 5481955"/>
              <a:gd name="connsiteY2" fmla="*/ 6858000 h 6863080"/>
              <a:gd name="connsiteX3" fmla="*/ 899160 w 5481955"/>
              <a:gd name="connsiteY3" fmla="*/ 6863080 h 6863080"/>
              <a:gd name="connsiteX4" fmla="*/ 0 w 5481955"/>
              <a:gd name="connsiteY4" fmla="*/ 4805680 h 6863080"/>
              <a:gd name="connsiteX5" fmla="*/ 5080 w 5481955"/>
              <a:gd name="connsiteY5" fmla="*/ 0 h 6863080"/>
              <a:gd name="connsiteX0" fmla="*/ 5080 w 5481955"/>
              <a:gd name="connsiteY0" fmla="*/ 0 h 6863080"/>
              <a:gd name="connsiteX1" fmla="*/ 2525395 w 5481955"/>
              <a:gd name="connsiteY1" fmla="*/ 0 h 6863080"/>
              <a:gd name="connsiteX2" fmla="*/ 5481955 w 5481955"/>
              <a:gd name="connsiteY2" fmla="*/ 6858000 h 6863080"/>
              <a:gd name="connsiteX3" fmla="*/ 899160 w 5481955"/>
              <a:gd name="connsiteY3" fmla="*/ 6863080 h 6863080"/>
              <a:gd name="connsiteX4" fmla="*/ 0 w 5481955"/>
              <a:gd name="connsiteY4" fmla="*/ 4805680 h 6863080"/>
              <a:gd name="connsiteX5" fmla="*/ 5080 w 5481955"/>
              <a:gd name="connsiteY5" fmla="*/ 0 h 6863080"/>
              <a:gd name="connsiteX0" fmla="*/ 5080 w 5481955"/>
              <a:gd name="connsiteY0" fmla="*/ 0 h 6863080"/>
              <a:gd name="connsiteX1" fmla="*/ 2525395 w 5481955"/>
              <a:gd name="connsiteY1" fmla="*/ 0 h 6863080"/>
              <a:gd name="connsiteX2" fmla="*/ 5481955 w 5481955"/>
              <a:gd name="connsiteY2" fmla="*/ 6858000 h 6863080"/>
              <a:gd name="connsiteX3" fmla="*/ 899160 w 5481955"/>
              <a:gd name="connsiteY3" fmla="*/ 6863080 h 6863080"/>
              <a:gd name="connsiteX4" fmla="*/ 0 w 5481955"/>
              <a:gd name="connsiteY4" fmla="*/ 4759960 h 6863080"/>
              <a:gd name="connsiteX5" fmla="*/ 5080 w 5481955"/>
              <a:gd name="connsiteY5" fmla="*/ 0 h 6863080"/>
              <a:gd name="connsiteX0" fmla="*/ 5080 w 5481955"/>
              <a:gd name="connsiteY0" fmla="*/ 0 h 6863080"/>
              <a:gd name="connsiteX1" fmla="*/ 2525395 w 5481955"/>
              <a:gd name="connsiteY1" fmla="*/ 0 h 6863080"/>
              <a:gd name="connsiteX2" fmla="*/ 5481955 w 5481955"/>
              <a:gd name="connsiteY2" fmla="*/ 6858000 h 6863080"/>
              <a:gd name="connsiteX3" fmla="*/ 899160 w 5481955"/>
              <a:gd name="connsiteY3" fmla="*/ 6863080 h 6863080"/>
              <a:gd name="connsiteX4" fmla="*/ 0 w 5481955"/>
              <a:gd name="connsiteY4" fmla="*/ 4759960 h 6863080"/>
              <a:gd name="connsiteX5" fmla="*/ 5080 w 5481955"/>
              <a:gd name="connsiteY5" fmla="*/ 0 h 6863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481955" h="6863080">
                <a:moveTo>
                  <a:pt x="5080" y="0"/>
                </a:moveTo>
                <a:lnTo>
                  <a:pt x="2525395" y="0"/>
                </a:lnTo>
                <a:lnTo>
                  <a:pt x="5481955" y="6858000"/>
                </a:lnTo>
                <a:lnTo>
                  <a:pt x="899160" y="6863080"/>
                </a:lnTo>
                <a:cubicBezTo>
                  <a:pt x="506307" y="5933440"/>
                  <a:pt x="413173" y="5720080"/>
                  <a:pt x="0" y="4759960"/>
                </a:cubicBezTo>
                <a:cubicBezTo>
                  <a:pt x="1693" y="3158067"/>
                  <a:pt x="3387" y="1601893"/>
                  <a:pt x="5080" y="0"/>
                </a:cubicBezTo>
                <a:close/>
              </a:path>
            </a:pathLst>
          </a:custGeom>
        </p:spPr>
        <p:txBody>
          <a:bodyPr lIns="274320" tIns="91440" bIns="91440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4569D00-2037-2A8D-943B-22FAC1C0B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25500" y="6356349"/>
            <a:ext cx="3819228" cy="365125"/>
          </a:xfrm>
        </p:spPr>
        <p:txBody>
          <a:bodyPr/>
          <a:lstStyle>
            <a:lvl1pPr algn="l"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5967A9D-0B53-4F3F-0872-495C23A33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3350" y="6356349"/>
            <a:ext cx="987552" cy="365125"/>
          </a:xfrm>
        </p:spPr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643B0E9A-A777-8745-6A36-0A79CB5E036B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5453725" y="3660774"/>
            <a:ext cx="5907176" cy="2536826"/>
          </a:xfrm>
        </p:spPr>
        <p:txBody>
          <a:bodyPr tIns="0"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800" b="0" spc="50" baseline="0"/>
            </a:lvl1pPr>
            <a:lvl2pPr marL="283464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2pPr>
            <a:lvl3pPr marL="566928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3pPr>
            <a:lvl4pPr marL="859536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4pPr>
            <a:lvl5pPr marL="1152144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177805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00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F4C17E5-24ED-44BC-BA50-02EF903552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33D101-3AF0-4F06-90ED-B83615C36C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AE9FDE-AF95-49F8-A927-35A23C9E65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2E900D-8FF9-4E80-860D-89C2D3B4E4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A66A0C-1415-46A3-A1FF-BE18C70873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9DFD55-3C28-40EF-9E31-A92D2E4017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9061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9" r:id="rId3"/>
    <p:sldLayoutId id="2147483670" r:id="rId4"/>
    <p:sldLayoutId id="2147483651" r:id="rId5"/>
    <p:sldLayoutId id="2147483671" r:id="rId6"/>
    <p:sldLayoutId id="2147483672" r:id="rId7"/>
    <p:sldLayoutId id="2147483673" r:id="rId8"/>
    <p:sldLayoutId id="2147483664" r:id="rId9"/>
    <p:sldLayoutId id="2147483674" r:id="rId10"/>
    <p:sldLayoutId id="2147483653" r:id="rId11"/>
    <p:sldLayoutId id="2147483667" r:id="rId12"/>
    <p:sldLayoutId id="2147483665" r:id="rId1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E75451-6A4B-484B-9ED1-353CCE25B0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38825" y="3848100"/>
            <a:ext cx="6210299" cy="1400175"/>
          </a:xfrm>
        </p:spPr>
        <p:txBody>
          <a:bodyPr anchor="ctr"/>
          <a:lstStyle/>
          <a:p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MHFF </a:t>
            </a:r>
            <a:r>
              <a:rPr 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Föräldrarmöte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Grupp2</a:t>
            </a:r>
          </a:p>
        </p:txBody>
      </p:sp>
    </p:spTree>
    <p:extLst>
      <p:ext uri="{BB962C8B-B14F-4D97-AF65-F5344CB8AC3E}">
        <p14:creationId xmlns:p14="http://schemas.microsoft.com/office/powerpoint/2010/main" val="2586058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EF5859-10C9-4588-9727-B9362E26C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3550"/>
            <a:ext cx="10515600" cy="1325563"/>
          </a:xfrm>
        </p:spPr>
        <p:txBody>
          <a:bodyPr anchor="b">
            <a:normAutofit/>
          </a:bodyPr>
          <a:lstStyle/>
          <a:p>
            <a:r>
              <a:rPr lang="en-US" dirty="0"/>
              <a:t>AGENDA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B02A8827-B1A1-2D2F-D6DD-E886B886C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3350" y="6356349"/>
            <a:ext cx="987552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A49DFD55-3C28-40EF-9E31-A92D2E4017FF}" type="slidenum">
              <a:rPr lang="en-US" smtClean="0"/>
              <a:pPr>
                <a:spcAft>
                  <a:spcPts val="600"/>
                </a:spcAft>
              </a:pPr>
              <a:t>2</a:t>
            </a:fld>
            <a:endParaRPr lang="en-US"/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688DF7A3-F978-564C-A1E0-D3AB551583DA}"/>
              </a:ext>
            </a:extLst>
          </p:cNvPr>
          <p:cNvGraphicFramePr>
            <a:graphicFrameLocks noGrp="1"/>
          </p:cNvGraphicFramePr>
          <p:nvPr>
            <p:ph type="tbl" sz="quarter" idx="14"/>
            <p:extLst>
              <p:ext uri="{D42A27DB-BD31-4B8C-83A1-F6EECF244321}">
                <p14:modId xmlns:p14="http://schemas.microsoft.com/office/powerpoint/2010/main" val="1506359785"/>
              </p:ext>
            </p:extLst>
          </p:nvPr>
        </p:nvGraphicFramePr>
        <p:xfrm>
          <a:off x="838200" y="2111381"/>
          <a:ext cx="10515600" cy="3570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7132195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C961D-25FE-804C-1BAA-7D719472DD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3551"/>
            <a:ext cx="7981335" cy="579900"/>
          </a:xfrm>
        </p:spPr>
        <p:txBody>
          <a:bodyPr>
            <a:normAutofit fontScale="90000"/>
          </a:bodyPr>
          <a:lstStyle/>
          <a:p>
            <a:r>
              <a:rPr lang="sv-SE" dirty="0"/>
              <a:t>Föräldrar Närvarande + gästanvändare</a:t>
            </a:r>
            <a:endParaRPr lang="en-US" dirty="0"/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13AD58BB-C9B6-CC7F-B7AD-0F708BB4187C}"/>
              </a:ext>
            </a:extLst>
          </p:cNvPr>
          <p:cNvSpPr>
            <a:spLocks noGrp="1"/>
          </p:cNvSpPr>
          <p:nvPr>
            <p:ph type="tbl" sz="quarter" idx="14"/>
          </p:nvPr>
        </p:nvSpPr>
        <p:spPr>
          <a:xfrm>
            <a:off x="838200" y="1366685"/>
            <a:ext cx="10515600" cy="4315660"/>
          </a:xfrm>
        </p:spPr>
        <p:txBody>
          <a:bodyPr>
            <a:normAutofit lnSpcReduction="10000"/>
          </a:bodyPr>
          <a:lstStyle/>
          <a:p>
            <a:pPr algn="l"/>
            <a:r>
              <a:rPr lang="sv-SE" sz="1400" dirty="0"/>
              <a:t>Christina Ringqvist &amp; Robert Ringqvist - </a:t>
            </a:r>
          </a:p>
          <a:p>
            <a:pPr algn="l"/>
            <a:r>
              <a:rPr lang="sv-SE" sz="1400" dirty="0"/>
              <a:t>Kenneth Ekfors - </a:t>
            </a:r>
          </a:p>
          <a:p>
            <a:pPr algn="l"/>
            <a:r>
              <a:rPr lang="sv-SE" sz="1400" dirty="0"/>
              <a:t>Hans &amp; Maria Elena Larsson- </a:t>
            </a:r>
          </a:p>
          <a:p>
            <a:pPr algn="l"/>
            <a:r>
              <a:rPr lang="sv-SE" sz="1400" dirty="0"/>
              <a:t>Christoffer Johansson - </a:t>
            </a:r>
          </a:p>
          <a:p>
            <a:pPr algn="l"/>
            <a:r>
              <a:rPr lang="sv-SE" sz="1400" dirty="0"/>
              <a:t>Khuda Dad Amiri - </a:t>
            </a:r>
          </a:p>
          <a:p>
            <a:pPr algn="l"/>
            <a:r>
              <a:rPr lang="sv-SE" sz="1400" dirty="0"/>
              <a:t>Louise Steinmetz - </a:t>
            </a:r>
          </a:p>
          <a:p>
            <a:pPr algn="l"/>
            <a:r>
              <a:rPr lang="sv-SE" sz="1400" dirty="0"/>
              <a:t>Marina Mera Carrion - </a:t>
            </a:r>
          </a:p>
          <a:p>
            <a:pPr algn="l"/>
            <a:r>
              <a:rPr lang="sv-SE" sz="1400" dirty="0"/>
              <a:t>Nandos Tewedaj - </a:t>
            </a:r>
          </a:p>
          <a:p>
            <a:pPr algn="l"/>
            <a:r>
              <a:rPr lang="sv-SE" sz="1400" dirty="0"/>
              <a:t>Niklas Lindstein -</a:t>
            </a:r>
          </a:p>
          <a:p>
            <a:pPr algn="l"/>
            <a:r>
              <a:rPr lang="sv-SE" sz="1400" dirty="0"/>
              <a:t>Tomas </a:t>
            </a:r>
            <a:r>
              <a:rPr lang="sv-SE" sz="1400" dirty="0" err="1"/>
              <a:t>Erksson</a:t>
            </a:r>
            <a:r>
              <a:rPr lang="sv-SE" sz="1400" dirty="0"/>
              <a:t> –</a:t>
            </a:r>
          </a:p>
          <a:p>
            <a:pPr algn="l"/>
            <a:r>
              <a:rPr lang="sv-SE" sz="1400" dirty="0"/>
              <a:t>Anna </a:t>
            </a:r>
            <a:r>
              <a:rPr lang="sv-SE" sz="1400" dirty="0" err="1"/>
              <a:t>Ehnlund</a:t>
            </a:r>
            <a:r>
              <a:rPr lang="sv-SE" sz="1400" dirty="0"/>
              <a:t> </a:t>
            </a:r>
            <a:r>
              <a:rPr lang="sq-AL" sz="1400" b="0" i="0" dirty="0">
                <a:solidFill>
                  <a:srgbClr val="333333"/>
                </a:solidFill>
                <a:effectLst/>
                <a:latin typeface="ProximaNova"/>
              </a:rPr>
              <a:t>Martinussen</a:t>
            </a:r>
            <a:endParaRPr lang="sv-SE" sz="1400" b="0" i="0" dirty="0">
              <a:solidFill>
                <a:srgbClr val="333333"/>
              </a:solidFill>
              <a:effectLst/>
              <a:latin typeface="ProximaNova"/>
            </a:endParaRPr>
          </a:p>
          <a:p>
            <a:pPr algn="l"/>
            <a:r>
              <a:rPr lang="sv-SE" sz="1400" dirty="0"/>
              <a:t>Jonas &amp; Louise Adolphson</a:t>
            </a:r>
          </a:p>
          <a:p>
            <a:pPr algn="l"/>
            <a:r>
              <a:rPr lang="sv-SE" sz="1400" dirty="0"/>
              <a:t>Jeanette </a:t>
            </a:r>
            <a:r>
              <a:rPr lang="sv-SE" sz="1400" dirty="0" err="1"/>
              <a:t>Silferberg</a:t>
            </a:r>
            <a:endParaRPr lang="sv-SE" sz="1400" dirty="0"/>
          </a:p>
          <a:p>
            <a:pPr algn="l"/>
            <a:r>
              <a:rPr lang="sv-SE" sz="1400" dirty="0"/>
              <a:t>Marcus Bergman</a:t>
            </a:r>
            <a:endParaRPr lang="en-US" sz="1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360D6E-EA75-CA36-E315-C147176A9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DFD55-3C28-40EF-9E31-A92D2E4017FF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29503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A0CBEA-FBBC-FD9B-69E8-3B62C79050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3551"/>
            <a:ext cx="5743575" cy="503700"/>
          </a:xfrm>
        </p:spPr>
        <p:txBody>
          <a:bodyPr/>
          <a:lstStyle/>
          <a:p>
            <a:r>
              <a:rPr lang="sv-SE" dirty="0"/>
              <a:t>Lagets status grupp 2 idag</a:t>
            </a:r>
            <a:endParaRPr lang="en-US" dirty="0"/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F2FF546A-01C6-0A19-4287-4D659F7B902C}"/>
              </a:ext>
            </a:extLst>
          </p:cNvPr>
          <p:cNvSpPr>
            <a:spLocks noGrp="1"/>
          </p:cNvSpPr>
          <p:nvPr>
            <p:ph type="tbl" sz="quarter" idx="14"/>
          </p:nvPr>
        </p:nvSpPr>
        <p:spPr>
          <a:xfrm>
            <a:off x="838200" y="1152525"/>
            <a:ext cx="10668000" cy="4876800"/>
          </a:xfrm>
        </p:spPr>
        <p:txBody>
          <a:bodyPr>
            <a:no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1600" dirty="0"/>
              <a:t>Sofie Trosell kassör - Lagkassan uppdelad i 2 delar (grupp 1 &amp; grupp 2)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1600" dirty="0"/>
              <a:t>25 000 kr i lagkassa (grupp 2)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1600" dirty="0"/>
              <a:t>15 000 ska gå till domararvode under säsongen.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1600" dirty="0"/>
              <a:t>Ca: 20 hemma matcher där domare får 620kr+ reseersättning.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1600" dirty="0"/>
              <a:t>Lagkassan är uppdelad efter antalet spelare (30 st). 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1600" dirty="0"/>
              <a:t>Tränarna vill utöka med 5-6 spelare för att kunna klara av två serier varje helg, det för att närvaron är för låg på träningarna.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1600" dirty="0"/>
              <a:t>6 spelare inbjudna för provträning de närmsta veckorna.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1600" dirty="0"/>
              <a:t>Det finns ca: 200-300 kr/spelare som går att använda till någon form av aktivitet, men då är kontot tomt.</a:t>
            </a:r>
            <a:endParaRPr lang="en-US" sz="1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351CC1-A9D6-3CC3-AEE1-AAC578DF54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DFD55-3C28-40EF-9E31-A92D2E4017FF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84820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5C50AA-BD34-B892-D10B-1EAE4F4AE3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3550"/>
            <a:ext cx="10515600" cy="570375"/>
          </a:xfrm>
        </p:spPr>
        <p:txBody>
          <a:bodyPr/>
          <a:lstStyle/>
          <a:p>
            <a:r>
              <a:rPr lang="sv-SE" dirty="0"/>
              <a:t>Arbetsuppgifter Niklas</a:t>
            </a:r>
            <a:endParaRPr lang="en-US" dirty="0"/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78B91F4A-3540-98BD-C81D-6C07C628930A}"/>
              </a:ext>
            </a:extLst>
          </p:cNvPr>
          <p:cNvSpPr>
            <a:spLocks noGrp="1"/>
          </p:cNvSpPr>
          <p:nvPr>
            <p:ph type="tbl" sz="quarter" idx="14"/>
          </p:nvPr>
        </p:nvSpPr>
        <p:spPr>
          <a:xfrm>
            <a:off x="838200" y="923925"/>
            <a:ext cx="10515600" cy="4758419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sv-SE" sz="2000" b="1" dirty="0"/>
              <a:t>Varje vecka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2000" b="0" dirty="0"/>
              <a:t>Kallelser träning (10 min). Går att sätta automatiska kallelser. 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2000" b="0" dirty="0"/>
              <a:t>Stämma av med tränare inför helgens matcher och kalla (30 min) Detta kan överlåtas till tränarna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2000" b="0" dirty="0"/>
              <a:t>Lägga in laguppställning i FOGIS (10 min)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2000" b="0" dirty="0"/>
              <a:t>Betalning av domare vid match och rapport till kassör - Detta har jag gjort vid de flesta matcherna och bör skötas av lagledaren för smidigast hantering</a:t>
            </a:r>
            <a:r>
              <a:rPr lang="sv-SE" sz="2000" b="0" dirty="0">
                <a:solidFill>
                  <a:srgbClr val="FF0000"/>
                </a:solidFill>
              </a:rPr>
              <a:t>.</a:t>
            </a:r>
          </a:p>
          <a:p>
            <a:pPr algn="l"/>
            <a:r>
              <a:rPr lang="sv-SE" sz="2000" b="1" dirty="0"/>
              <a:t>Vid behov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2000" b="0" dirty="0"/>
              <a:t>Uppdatera laget.se med medlemsuppgifter, närvarostatistik mm (ex vid nya spelare). 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2000" b="0" dirty="0"/>
              <a:t>Dialog med klubben, ledarmöten (inte varit många hittills), regelbundna avstämningar med Jaffar om läget i truppen osv. 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2000" b="0" dirty="0"/>
              <a:t>Svara på frågor från spelare och VH</a:t>
            </a:r>
          </a:p>
          <a:p>
            <a:pPr algn="l"/>
            <a:r>
              <a:rPr lang="sv-SE" sz="2000" b="1" dirty="0"/>
              <a:t>Övrigt</a:t>
            </a:r>
            <a:r>
              <a:rPr lang="sv-SE" sz="2000" dirty="0"/>
              <a:t> </a:t>
            </a:r>
            <a:r>
              <a:rPr lang="sv-SE" sz="2000" b="0" dirty="0"/>
              <a:t>(punkter som kan delas med andra föräldrar och göras i olika omfattning)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sv-SE" sz="2000" b="0" dirty="0"/>
              <a:t>Fixat träningsmatcher när det inte är Sanktan - Då behöver man boka plan, fixa motståndare, ordna med domare. 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sv-SE" sz="2000" b="0" dirty="0"/>
              <a:t>Ordnat med cuper - Leta reda på cup, skicka ut intresseanmälan till spelare, ordna med anmälan, avgifter, boende, transport mm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sv-SE" sz="2000" b="0" dirty="0"/>
              <a:t>Deltagit på träningar och matcher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sv-SE" sz="2000" b="0" dirty="0"/>
              <a:t>Fixat med material, matchtröjor mm</a:t>
            </a:r>
          </a:p>
          <a:p>
            <a:pPr algn="l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37FB5B-F804-3050-1FCD-7C792EA65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DFD55-3C28-40EF-9E31-A92D2E4017FF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85815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A7A61-EB0D-68F4-8341-8761C4C7DF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3550"/>
            <a:ext cx="7824019" cy="608475"/>
          </a:xfrm>
        </p:spPr>
        <p:txBody>
          <a:bodyPr>
            <a:normAutofit fontScale="90000"/>
          </a:bodyPr>
          <a:lstStyle/>
          <a:p>
            <a:r>
              <a:rPr lang="sv-SE" dirty="0"/>
              <a:t>Summering &amp; beslut på </a:t>
            </a:r>
            <a:r>
              <a:rPr lang="sv-SE" dirty="0" err="1"/>
              <a:t>föräldrarmötet</a:t>
            </a:r>
            <a:endParaRPr lang="en-US" dirty="0"/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EB3A4FAC-5691-33D5-7E5F-AC02B6279E76}"/>
              </a:ext>
            </a:extLst>
          </p:cNvPr>
          <p:cNvSpPr>
            <a:spLocks noGrp="1"/>
          </p:cNvSpPr>
          <p:nvPr>
            <p:ph type="tbl" sz="quarter" idx="14"/>
          </p:nvPr>
        </p:nvSpPr>
        <p:spPr>
          <a:xfrm>
            <a:off x="838200" y="1710813"/>
            <a:ext cx="10515600" cy="3971531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1900" dirty="0"/>
              <a:t>Lagledare  – Christina Ringqvist &amp; Niklas Lindstein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900" dirty="0"/>
              <a:t>Träningsmatcher - Niklas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900" dirty="0"/>
              <a:t>Matrialansvarig  - Christina Ringqvist &amp; Niklas Lindstein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900" dirty="0"/>
              <a:t>Träning och </a:t>
            </a:r>
            <a:r>
              <a:rPr lang="sv-SE" sz="1900" dirty="0" err="1"/>
              <a:t>Matchkallare</a:t>
            </a:r>
            <a:r>
              <a:rPr lang="sv-SE" sz="1900" dirty="0"/>
              <a:t> - Christina Ringqvist &amp; Niklas Lindstein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900" dirty="0"/>
              <a:t>Cup ansvarig – Tomas Eriksson – cuper.se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900" dirty="0"/>
              <a:t>Kassör – Jonas och Louise Adolphson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900" dirty="0"/>
              <a:t>Ledarmöten, dialog med klubben/</a:t>
            </a:r>
            <a:r>
              <a:rPr lang="sv-SE" sz="1900" dirty="0" err="1"/>
              <a:t>Jaffar</a:t>
            </a:r>
            <a:r>
              <a:rPr lang="sv-SE" sz="1900" dirty="0"/>
              <a:t> avstämningar. - Christina Ringqvist &amp; Niklas Lindstein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900" dirty="0"/>
              <a:t>Försäljningsansvariga/idésprutor – Maria Elena Larsson, Jeanette </a:t>
            </a:r>
            <a:r>
              <a:rPr lang="sv-SE" sz="1900" dirty="0" err="1"/>
              <a:t>Silferberg</a:t>
            </a:r>
            <a:r>
              <a:rPr lang="sv-SE" sz="1900" dirty="0"/>
              <a:t> och Anna </a:t>
            </a:r>
            <a:r>
              <a:rPr lang="sv-SE" sz="1900" dirty="0" err="1"/>
              <a:t>Ehnlund</a:t>
            </a:r>
            <a:r>
              <a:rPr lang="sv-SE" sz="1900" dirty="0"/>
              <a:t> </a:t>
            </a:r>
            <a:r>
              <a:rPr lang="sq-AL" sz="1900" b="0" i="0" dirty="0">
                <a:solidFill>
                  <a:srgbClr val="333333"/>
                </a:solidFill>
                <a:effectLst/>
              </a:rPr>
              <a:t>Martinussen</a:t>
            </a:r>
            <a:r>
              <a:rPr lang="sv-SE" sz="1900" dirty="0"/>
              <a:t>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900" dirty="0"/>
              <a:t>Övriga aktiviteter  – Denna punkt låter vi vara vilande tills vidare.</a:t>
            </a:r>
          </a:p>
          <a:p>
            <a:pPr algn="l"/>
            <a:endParaRPr lang="sv-SE" sz="1600" dirty="0"/>
          </a:p>
          <a:p>
            <a:pPr algn="l"/>
            <a:endParaRPr lang="sv-SE" sz="1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CC6118-A13B-9BAA-2749-6E073CFC1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DFD55-3C28-40EF-9E31-A92D2E4017FF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36924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56A9900-9873-F500-F506-5770A806E5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3550"/>
            <a:ext cx="10515600" cy="531353"/>
          </a:xfrm>
        </p:spPr>
        <p:txBody>
          <a:bodyPr/>
          <a:lstStyle/>
          <a:p>
            <a:r>
              <a:rPr lang="sv-SE" dirty="0"/>
              <a:t>Övriga punkter</a:t>
            </a:r>
            <a:endParaRPr lang="en-SE" dirty="0"/>
          </a:p>
        </p:txBody>
      </p:sp>
      <p:graphicFrame>
        <p:nvGraphicFramePr>
          <p:cNvPr id="5" name="Platshållare för tabell 4">
            <a:extLst>
              <a:ext uri="{FF2B5EF4-FFF2-40B4-BE49-F238E27FC236}">
                <a16:creationId xmlns:a16="http://schemas.microsoft.com/office/drawing/2014/main" id="{2B8FC2CA-4FEE-3C55-9D7D-15E72688C3C2}"/>
              </a:ext>
            </a:extLst>
          </p:cNvPr>
          <p:cNvGraphicFramePr>
            <a:graphicFrameLocks noGrp="1"/>
          </p:cNvGraphicFramePr>
          <p:nvPr>
            <p:ph type="tbl" sz="quarter" idx="14"/>
            <p:extLst>
              <p:ext uri="{D42A27DB-BD31-4B8C-83A1-F6EECF244321}">
                <p14:modId xmlns:p14="http://schemas.microsoft.com/office/powerpoint/2010/main" val="3166115803"/>
              </p:ext>
            </p:extLst>
          </p:nvPr>
        </p:nvGraphicFramePr>
        <p:xfrm>
          <a:off x="838200" y="2111374"/>
          <a:ext cx="10515600" cy="34747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103120">
                  <a:extLst>
                    <a:ext uri="{9D8B030D-6E8A-4147-A177-3AD203B41FA5}">
                      <a16:colId xmlns:a16="http://schemas.microsoft.com/office/drawing/2014/main" val="3602977222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000208740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66661666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122220135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519196950"/>
                    </a:ext>
                  </a:extLst>
                </a:gridCol>
              </a:tblGrid>
              <a:tr h="1377797">
                <a:tc>
                  <a:txBody>
                    <a:bodyPr/>
                    <a:lstStyle/>
                    <a:p>
                      <a:r>
                        <a:rPr lang="sv-SE" dirty="0"/>
                        <a:t>Sponsorer – Se skickat förslag från Marcus Bergman</a:t>
                      </a:r>
                    </a:p>
                    <a:p>
                      <a:r>
                        <a:rPr lang="sv-SE" dirty="0"/>
                        <a:t>CR &amp; NL</a:t>
                      </a:r>
                      <a:endParaRPr lang="en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Stäm av matchkallelser – kolla med Niklas T &amp; Axel</a:t>
                      </a:r>
                    </a:p>
                    <a:p>
                      <a:r>
                        <a:rPr lang="sv-SE" dirty="0"/>
                        <a:t>CR &amp; NL</a:t>
                      </a:r>
                      <a:endParaRPr lang="en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Hur ska vi lösa </a:t>
                      </a:r>
                      <a:r>
                        <a:rPr lang="sv-SE" dirty="0" err="1"/>
                        <a:t>swish</a:t>
                      </a:r>
                      <a:r>
                        <a:rPr lang="sv-SE" dirty="0"/>
                        <a:t> smidigast CR</a:t>
                      </a:r>
                      <a:endParaRPr lang="en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Niklas </a:t>
                      </a:r>
                      <a:r>
                        <a:rPr lang="sv-SE" dirty="0" err="1"/>
                        <a:t>admin</a:t>
                      </a:r>
                      <a:r>
                        <a:rPr lang="sv-SE" dirty="0"/>
                        <a:t> på laget.se</a:t>
                      </a:r>
                    </a:p>
                    <a:p>
                      <a:r>
                        <a:rPr lang="sv-SE" dirty="0"/>
                        <a:t>NL</a:t>
                      </a:r>
                      <a:endParaRPr lang="en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Skapa </a:t>
                      </a:r>
                      <a:r>
                        <a:rPr lang="sv-SE" dirty="0" err="1"/>
                        <a:t>whatapp</a:t>
                      </a:r>
                      <a:r>
                        <a:rPr lang="sv-SE" dirty="0"/>
                        <a:t> grupp</a:t>
                      </a:r>
                    </a:p>
                    <a:p>
                      <a:r>
                        <a:rPr lang="sv-SE" dirty="0"/>
                        <a:t>NL &amp; CR</a:t>
                      </a:r>
                      <a:endParaRPr lang="en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2777510"/>
                  </a:ext>
                </a:extLst>
              </a:tr>
              <a:tr h="1377797">
                <a:tc>
                  <a:txBody>
                    <a:bodyPr/>
                    <a:lstStyle/>
                    <a:p>
                      <a:r>
                        <a:rPr lang="sv-SE" dirty="0"/>
                        <a:t>Öka träningsnärvaron i gruppen, väldigt låg 50%. Stötta killarna.</a:t>
                      </a:r>
                    </a:p>
                    <a:p>
                      <a:r>
                        <a:rPr lang="sv-SE" b="1" dirty="0"/>
                        <a:t>Alla Föräldrar/tränare</a:t>
                      </a:r>
                      <a:endParaRPr lang="en-S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Ta ut närvarostatistik</a:t>
                      </a:r>
                    </a:p>
                    <a:p>
                      <a:endParaRPr lang="sv-SE" dirty="0"/>
                    </a:p>
                    <a:p>
                      <a:endParaRPr lang="sv-SE" dirty="0"/>
                    </a:p>
                    <a:p>
                      <a:r>
                        <a:rPr lang="sv-SE" dirty="0"/>
                        <a:t>CR &amp; NL</a:t>
                      </a:r>
                      <a:endParaRPr lang="en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5641609"/>
                  </a:ext>
                </a:extLst>
              </a:tr>
            </a:tbl>
          </a:graphicData>
        </a:graphic>
      </p:graphicFrame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F305B3DF-FBCE-5EE0-07B4-B31D295CC1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DFD55-3C28-40EF-9E31-A92D2E4017FF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10168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756EBBC-3EB9-383E-200E-8EFF9E6185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Kontakt uppgifter</a:t>
            </a:r>
            <a:endParaRPr lang="en-SE" dirty="0"/>
          </a:p>
        </p:txBody>
      </p:sp>
      <p:graphicFrame>
        <p:nvGraphicFramePr>
          <p:cNvPr id="5" name="Platshållare för tabell 4">
            <a:extLst>
              <a:ext uri="{FF2B5EF4-FFF2-40B4-BE49-F238E27FC236}">
                <a16:creationId xmlns:a16="http://schemas.microsoft.com/office/drawing/2014/main" id="{39037EC7-DE7D-0A5A-0B6E-BD85EEF33BA9}"/>
              </a:ext>
            </a:extLst>
          </p:cNvPr>
          <p:cNvGraphicFramePr>
            <a:graphicFrameLocks noGrp="1"/>
          </p:cNvGraphicFramePr>
          <p:nvPr>
            <p:ph type="tbl" sz="quarter" idx="14"/>
            <p:extLst>
              <p:ext uri="{D42A27DB-BD31-4B8C-83A1-F6EECF244321}">
                <p14:modId xmlns:p14="http://schemas.microsoft.com/office/powerpoint/2010/main" val="707537683"/>
              </p:ext>
            </p:extLst>
          </p:nvPr>
        </p:nvGraphicFramePr>
        <p:xfrm>
          <a:off x="1189702" y="2111375"/>
          <a:ext cx="9842091" cy="23926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375392">
                  <a:extLst>
                    <a:ext uri="{9D8B030D-6E8A-4147-A177-3AD203B41FA5}">
                      <a16:colId xmlns:a16="http://schemas.microsoft.com/office/drawing/2014/main" val="452662416"/>
                    </a:ext>
                  </a:extLst>
                </a:gridCol>
                <a:gridCol w="2116675">
                  <a:extLst>
                    <a:ext uri="{9D8B030D-6E8A-4147-A177-3AD203B41FA5}">
                      <a16:colId xmlns:a16="http://schemas.microsoft.com/office/drawing/2014/main" val="3728487167"/>
                    </a:ext>
                  </a:extLst>
                </a:gridCol>
                <a:gridCol w="2116675">
                  <a:extLst>
                    <a:ext uri="{9D8B030D-6E8A-4147-A177-3AD203B41FA5}">
                      <a16:colId xmlns:a16="http://schemas.microsoft.com/office/drawing/2014/main" val="266946131"/>
                    </a:ext>
                  </a:extLst>
                </a:gridCol>
                <a:gridCol w="2661473">
                  <a:extLst>
                    <a:ext uri="{9D8B030D-6E8A-4147-A177-3AD203B41FA5}">
                      <a16:colId xmlns:a16="http://schemas.microsoft.com/office/drawing/2014/main" val="2589930427"/>
                    </a:ext>
                  </a:extLst>
                </a:gridCol>
                <a:gridCol w="1571876">
                  <a:extLst>
                    <a:ext uri="{9D8B030D-6E8A-4147-A177-3AD203B41FA5}">
                      <a16:colId xmlns:a16="http://schemas.microsoft.com/office/drawing/2014/main" val="5986156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Christina Ringqvist</a:t>
                      </a:r>
                      <a:endParaRPr lang="en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0733-603867</a:t>
                      </a:r>
                      <a:endParaRPr lang="en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072-2461690</a:t>
                      </a:r>
                      <a:endParaRPr lang="en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inanina33@hotmail.com</a:t>
                      </a:r>
                      <a:endParaRPr lang="en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49223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25125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Niklas Lindstein</a:t>
                      </a:r>
                      <a:endParaRPr lang="en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SE" dirty="0"/>
                        <a:t>073</a:t>
                      </a:r>
                      <a:r>
                        <a:rPr lang="sv-SE" dirty="0"/>
                        <a:t>-</a:t>
                      </a:r>
                      <a:r>
                        <a:rPr lang="en-SE" dirty="0"/>
                        <a:t>6551312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err="1"/>
                        <a:t>nollniklas</a:t>
                      </a:r>
                      <a:r>
                        <a:rPr lang="sq-AL" dirty="0"/>
                        <a:t>s@msn.com</a:t>
                      </a:r>
                      <a:endParaRPr lang="en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86348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91419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1883611"/>
                  </a:ext>
                </a:extLst>
              </a:tr>
            </a:tbl>
          </a:graphicData>
        </a:graphic>
      </p:graphicFrame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598B2D49-CB3A-F6CE-4EEF-3E98B8BB3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DFD55-3C28-40EF-9E31-A92D2E4017FF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20781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6C97BE-403B-122E-90D1-2788978A0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1350" y="406400"/>
            <a:ext cx="4179570" cy="3457971"/>
          </a:xfrm>
        </p:spPr>
        <p:txBody>
          <a:bodyPr/>
          <a:lstStyle/>
          <a:p>
            <a:r>
              <a:rPr lang="en-US" dirty="0"/>
              <a:t>Tack för </a:t>
            </a:r>
            <a:r>
              <a:rPr lang="en-US" dirty="0" err="1"/>
              <a:t>att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 </a:t>
            </a:r>
            <a:r>
              <a:rPr lang="en-US" dirty="0" err="1"/>
              <a:t>deltog</a:t>
            </a:r>
            <a:r>
              <a:rPr lang="en-US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346967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Custom 149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9E6DF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56">
      <a:majorFont>
        <a:latin typeface="Tenorite"/>
        <a:ea typeface=""/>
        <a:cs typeface=""/>
      </a:majorFont>
      <a:minorFont>
        <a:latin typeface="Tenorit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67328976_win32_kb_V13" id="{F85C13B5-8B75-4CB8-BA5E-9CAC0747196D}" vid="{617487EE-AB70-4C55-8A81-E6744CC4A2C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9168DCE-134F-4610-A6AA-88CEBE8D71D2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5EDE3176-A15D-46A3-BDDB-64A0D73632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ABF691C-888B-4061-8A6F-D5CE84A0254B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{56BA828E-DA05-4C5B-A8AC-5315C061CA1E}tf67328976_win32</Template>
  <TotalTime>653</TotalTime>
  <Words>575</Words>
  <Application>Microsoft Office PowerPoint</Application>
  <PresentationFormat>Bredbild</PresentationFormat>
  <Paragraphs>94</Paragraphs>
  <Slides>9</Slides>
  <Notes>6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9</vt:i4>
      </vt:variant>
    </vt:vector>
  </HeadingPairs>
  <TitlesOfParts>
    <vt:vector size="14" baseType="lpstr">
      <vt:lpstr>Arial</vt:lpstr>
      <vt:lpstr>Calibri</vt:lpstr>
      <vt:lpstr>ProximaNova</vt:lpstr>
      <vt:lpstr>Tenorite</vt:lpstr>
      <vt:lpstr>Office-tema</vt:lpstr>
      <vt:lpstr>MHFF Föräldrarmöte Grupp2</vt:lpstr>
      <vt:lpstr>AGENDA</vt:lpstr>
      <vt:lpstr>Föräldrar Närvarande + gästanvändare</vt:lpstr>
      <vt:lpstr>Lagets status grupp 2 idag</vt:lpstr>
      <vt:lpstr>Arbetsuppgifter Niklas</vt:lpstr>
      <vt:lpstr>Summering &amp; beslut på föräldrarmötet</vt:lpstr>
      <vt:lpstr>Övriga punkter</vt:lpstr>
      <vt:lpstr>Kontakt uppgifter</vt:lpstr>
      <vt:lpstr>Tack för att ni deltog!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MHFF Föräldrarmöte grupp 2 P09</dc:title>
  <dc:creator>William Ringqvist</dc:creator>
  <cp:lastModifiedBy>William Ringqvist</cp:lastModifiedBy>
  <cp:revision>22</cp:revision>
  <dcterms:created xsi:type="dcterms:W3CDTF">2024-03-04T18:33:39Z</dcterms:created>
  <dcterms:modified xsi:type="dcterms:W3CDTF">2024-03-05T20:13:47Z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</Properties>
</file>