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58" d="100"/>
          <a:sy n="58" d="100"/>
        </p:scale>
        <p:origin x="204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33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0299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3040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8199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9065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181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306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3099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2833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9669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994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009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1276" y="407773"/>
            <a:ext cx="6314302" cy="927992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5081" y="136674"/>
            <a:ext cx="2973346" cy="567662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sv-SE" sz="3600" b="1" dirty="0">
                <a:latin typeface="Stadium Sans" panose="020B0504020202020204" pitchFamily="34" charset="0"/>
              </a:rPr>
              <a:t>Mellby IK </a:t>
            </a:r>
          </a:p>
          <a:p>
            <a:r>
              <a:rPr lang="sv-SE" sz="3600" b="1" dirty="0" err="1">
                <a:latin typeface="Stadium Sans" panose="020B0504020202020204" pitchFamily="34" charset="0"/>
              </a:rPr>
              <a:t>Rainjacket</a:t>
            </a:r>
            <a:endParaRPr lang="sv-SE" sz="3600" b="1" dirty="0">
              <a:latin typeface="Stadium Sans" panose="020B0504020202020204" pitchFamily="34" charset="0"/>
            </a:endParaRPr>
          </a:p>
          <a:p>
            <a:r>
              <a:rPr lang="sv-SE" sz="1200" b="1" dirty="0">
                <a:latin typeface="Stadium Sans" panose="020B0504020202020204" pitchFamily="34" charset="0"/>
              </a:rPr>
              <a:t>Jr 257728/Sr 257729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253" y="678969"/>
            <a:ext cx="1668666" cy="64410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5BE84E2-DD34-49C0-9D04-BAAB3531CA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357" y="1594270"/>
            <a:ext cx="4658139" cy="474132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59337B5-F6EE-4F2B-9363-DA45422B4AE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9040" y="3325139"/>
            <a:ext cx="347249" cy="40403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5C4427B-04AB-42CF-AA24-5A2E5A4FE99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6423" y="3630245"/>
            <a:ext cx="501350" cy="98933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C1A98C73-8B4F-4A6A-B5AB-C47A07FAD33E}"/>
              </a:ext>
            </a:extLst>
          </p:cNvPr>
          <p:cNvSpPr txBox="1"/>
          <p:nvPr/>
        </p:nvSpPr>
        <p:spPr>
          <a:xfrm>
            <a:off x="1550504" y="6599583"/>
            <a:ext cx="386963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>
                <a:latin typeface="Stadium Sans" panose="020B0504020202020204" pitchFamily="34" charset="0"/>
              </a:rPr>
              <a:t>Till Höstträningen?</a:t>
            </a:r>
          </a:p>
          <a:p>
            <a:pPr algn="ctr"/>
            <a:endParaRPr lang="sv-SE" dirty="0">
              <a:latin typeface="Stadium Sans" panose="020B0504020202020204" pitchFamily="34" charset="0"/>
            </a:endParaRPr>
          </a:p>
          <a:p>
            <a:pPr algn="ctr"/>
            <a:r>
              <a:rPr lang="sv-SE" dirty="0">
                <a:latin typeface="Stadium Sans" panose="020B0504020202020204" pitchFamily="34" charset="0"/>
              </a:rPr>
              <a:t>Regnjacka med klubbmärke.</a:t>
            </a:r>
          </a:p>
          <a:p>
            <a:pPr algn="ctr"/>
            <a:endParaRPr lang="sv-SE" dirty="0">
              <a:latin typeface="Stadium Sans" panose="020B0504020202020204" pitchFamily="34" charset="0"/>
            </a:endParaRPr>
          </a:p>
          <a:p>
            <a:pPr algn="ctr"/>
            <a:r>
              <a:rPr lang="sv-SE" dirty="0" err="1">
                <a:latin typeface="Stadium Sans" panose="020B0504020202020204" pitchFamily="34" charset="0"/>
              </a:rPr>
              <a:t>Stl</a:t>
            </a:r>
            <a:r>
              <a:rPr lang="sv-SE" dirty="0">
                <a:latin typeface="Stadium Sans" panose="020B0504020202020204" pitchFamily="34" charset="0"/>
              </a:rPr>
              <a:t> 116 -176 Pris 319kr</a:t>
            </a:r>
          </a:p>
          <a:p>
            <a:pPr algn="ctr"/>
            <a:r>
              <a:rPr lang="sv-SE" dirty="0" err="1">
                <a:latin typeface="Stadium Sans" panose="020B0504020202020204" pitchFamily="34" charset="0"/>
              </a:rPr>
              <a:t>Stl</a:t>
            </a:r>
            <a:r>
              <a:rPr lang="sv-SE" dirty="0">
                <a:latin typeface="Stadium Sans" panose="020B0504020202020204" pitchFamily="34" charset="0"/>
              </a:rPr>
              <a:t> XS – XXL 349kr</a:t>
            </a:r>
          </a:p>
          <a:p>
            <a:pPr algn="ctr"/>
            <a:endParaRPr lang="sv-SE" dirty="0">
              <a:latin typeface="Stadium Sans" panose="020B0504020202020204" pitchFamily="34" charset="0"/>
            </a:endParaRPr>
          </a:p>
          <a:p>
            <a:pPr algn="ctr"/>
            <a:r>
              <a:rPr lang="sv-SE" dirty="0">
                <a:latin typeface="Stadium Sans" panose="020B0504020202020204" pitchFamily="34" charset="0"/>
              </a:rPr>
              <a:t>Finns att beställa på Mellbyvallen  under perioden 19/8 – 15/9 -2019.</a:t>
            </a:r>
          </a:p>
          <a:p>
            <a:pPr algn="ctr"/>
            <a:endParaRPr lang="sv-SE" dirty="0">
              <a:latin typeface="Stadium Sans" panose="020B0504020202020204" pitchFamily="34" charset="0"/>
            </a:endParaRPr>
          </a:p>
          <a:p>
            <a:pPr algn="ctr"/>
            <a:r>
              <a:rPr lang="sv-SE" dirty="0">
                <a:latin typeface="Stadium Sans" panose="020B0504020202020204" pitchFamily="34" charset="0"/>
              </a:rPr>
              <a:t>Leveranstid ca 3-4 veckor</a:t>
            </a:r>
          </a:p>
        </p:txBody>
      </p:sp>
    </p:spTree>
    <p:extLst>
      <p:ext uri="{BB962C8B-B14F-4D97-AF65-F5344CB8AC3E}">
        <p14:creationId xmlns:p14="http://schemas.microsoft.com/office/powerpoint/2010/main" val="2873115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43</Words>
  <Application>Microsoft Office PowerPoint</Application>
  <PresentationFormat>A4 Paper (210x297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Stadium Sans</vt:lpstr>
      <vt:lpstr>Office Theme</vt:lpstr>
      <vt:lpstr>PowerPoint Presentation</vt:lpstr>
    </vt:vector>
  </TitlesOfParts>
  <Company>Stadium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Henrik Åhlander</dc:creator>
  <cp:lastModifiedBy>Teamsales Lidköping / Alexander Lidström</cp:lastModifiedBy>
  <cp:revision>11</cp:revision>
  <cp:lastPrinted>2019-08-19T14:24:29Z</cp:lastPrinted>
  <dcterms:created xsi:type="dcterms:W3CDTF">2019-04-04T08:40:38Z</dcterms:created>
  <dcterms:modified xsi:type="dcterms:W3CDTF">2019-08-19T14:25:08Z</dcterms:modified>
</cp:coreProperties>
</file>