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04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3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29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304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19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06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8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06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09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283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6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994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CC58-15F1-4D1F-BE8E-C5959D07C093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3D810-6C4A-4754-A9FB-CA49F5FB89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09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1276" y="407773"/>
            <a:ext cx="6314302" cy="92799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5081" y="136674"/>
            <a:ext cx="2973346" cy="567662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sv-SE" sz="3600" b="1" dirty="0">
                <a:latin typeface="Stadium Sans" panose="020B0504020202020204" pitchFamily="34" charset="0"/>
              </a:rPr>
              <a:t>Mellby IK </a:t>
            </a:r>
            <a:r>
              <a:rPr lang="sv-SE" sz="3600" b="1" dirty="0" err="1">
                <a:latin typeface="Stadium Sans" panose="020B0504020202020204" pitchFamily="34" charset="0"/>
              </a:rPr>
              <a:t>Hood</a:t>
            </a:r>
            <a:endParaRPr lang="sv-SE" sz="3600" b="1" dirty="0">
              <a:latin typeface="Stadium Sans" panose="020B05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917" y="8957095"/>
            <a:ext cx="1668666" cy="6441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5A69DC-B56C-4FDA-8103-7C5598A00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477" y="872980"/>
            <a:ext cx="3558247" cy="38124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D79C27-CA4D-403F-81FE-B925F4BAC9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45" y="4932548"/>
            <a:ext cx="3888998" cy="38889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5245500-9270-4A66-8439-ED6174FB6D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83" y="1950374"/>
            <a:ext cx="294918" cy="3431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57D1FFD-9AFF-4CF4-8129-19BFE802365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002" y="2179982"/>
            <a:ext cx="474646" cy="936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DCFF60-E95C-48BF-9564-DAC6FF60268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548" y="8056856"/>
            <a:ext cx="927652" cy="3450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D006C7-63AE-4B33-8618-60DF9B875CEF}"/>
              </a:ext>
            </a:extLst>
          </p:cNvPr>
          <p:cNvSpPr txBox="1"/>
          <p:nvPr/>
        </p:nvSpPr>
        <p:spPr>
          <a:xfrm>
            <a:off x="643245" y="1563757"/>
            <a:ext cx="26035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 err="1">
                <a:latin typeface="Stadium Sans" panose="020B0504020202020204" pitchFamily="34" charset="0"/>
              </a:rPr>
              <a:t>Höstmys</a:t>
            </a:r>
            <a:r>
              <a:rPr lang="sv-SE" dirty="0">
                <a:latin typeface="Stadium Sans" panose="020B0504020202020204" pitchFamily="34" charset="0"/>
              </a:rPr>
              <a:t> eller Julklapp?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  <a:p>
            <a:pPr algn="ctr"/>
            <a:r>
              <a:rPr lang="sv-SE" dirty="0" err="1">
                <a:latin typeface="Stadium Sans" panose="020B0504020202020204" pitchFamily="34" charset="0"/>
              </a:rPr>
              <a:t>Hoodtröja</a:t>
            </a:r>
            <a:r>
              <a:rPr lang="sv-SE" dirty="0">
                <a:latin typeface="Stadium Sans" panose="020B0504020202020204" pitchFamily="34" charset="0"/>
              </a:rPr>
              <a:t> med Klubbmärke och 1932.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  <a:p>
            <a:pPr algn="ctr"/>
            <a:r>
              <a:rPr lang="sv-SE" dirty="0" err="1">
                <a:latin typeface="Stadium Sans" panose="020B0504020202020204" pitchFamily="34" charset="0"/>
              </a:rPr>
              <a:t>Stl</a:t>
            </a:r>
            <a:r>
              <a:rPr lang="sv-SE" dirty="0">
                <a:latin typeface="Stadium Sans" panose="020B0504020202020204" pitchFamily="34" charset="0"/>
              </a:rPr>
              <a:t> 116 -176 Pris 379kr</a:t>
            </a:r>
          </a:p>
          <a:p>
            <a:pPr algn="ctr"/>
            <a:r>
              <a:rPr lang="sv-SE" dirty="0" err="1">
                <a:latin typeface="Stadium Sans" panose="020B0504020202020204" pitchFamily="34" charset="0"/>
              </a:rPr>
              <a:t>Stl</a:t>
            </a:r>
            <a:r>
              <a:rPr lang="sv-SE" dirty="0">
                <a:latin typeface="Stadium Sans" panose="020B0504020202020204" pitchFamily="34" charset="0"/>
              </a:rPr>
              <a:t> XS – XXL 419kr</a:t>
            </a:r>
          </a:p>
          <a:p>
            <a:pPr algn="ctr"/>
            <a:endParaRPr lang="sv-SE" dirty="0">
              <a:latin typeface="Stadium Sans" panose="020B05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A00EDE-7CFA-47EE-88A1-CE6D041C85A6}"/>
              </a:ext>
            </a:extLst>
          </p:cNvPr>
          <p:cNvSpPr txBox="1"/>
          <p:nvPr/>
        </p:nvSpPr>
        <p:spPr>
          <a:xfrm>
            <a:off x="4733728" y="6565232"/>
            <a:ext cx="17890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latin typeface="Stadium Sans" panose="020B0504020202020204" pitchFamily="34" charset="0"/>
              </a:rPr>
              <a:t>Finns att beställa på Mellbyvallen  under perioden 19/8 – 15/9 -2019</a:t>
            </a:r>
          </a:p>
          <a:p>
            <a:pPr algn="ctr"/>
            <a:r>
              <a:rPr lang="sv-SE" dirty="0">
                <a:latin typeface="Stadium Sans" panose="020B0504020202020204" pitchFamily="34" charset="0"/>
              </a:rPr>
              <a:t>Leveranstid ca 3-4 veckor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2346E1-9872-4C44-8250-C992A5C3368C}"/>
              </a:ext>
            </a:extLst>
          </p:cNvPr>
          <p:cNvSpPr txBox="1"/>
          <p:nvPr/>
        </p:nvSpPr>
        <p:spPr>
          <a:xfrm>
            <a:off x="343529" y="9343500"/>
            <a:ext cx="2214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JR 257700/SR 257699</a:t>
            </a:r>
          </a:p>
        </p:txBody>
      </p:sp>
    </p:spTree>
    <p:extLst>
      <p:ext uri="{BB962C8B-B14F-4D97-AF65-F5344CB8AC3E}">
        <p14:creationId xmlns:p14="http://schemas.microsoft.com/office/powerpoint/2010/main" val="2873115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45</Words>
  <Application>Microsoft Office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Stadium Sans</vt:lpstr>
      <vt:lpstr>Office Theme</vt:lpstr>
      <vt:lpstr>PowerPoint Presentation</vt:lpstr>
    </vt:vector>
  </TitlesOfParts>
  <Company>Stadium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Henrik Åhlander</dc:creator>
  <cp:lastModifiedBy>Teamsales Lidköping / Alexander Lidström</cp:lastModifiedBy>
  <cp:revision>10</cp:revision>
  <cp:lastPrinted>2019-08-19T14:22:38Z</cp:lastPrinted>
  <dcterms:created xsi:type="dcterms:W3CDTF">2019-04-04T08:40:38Z</dcterms:created>
  <dcterms:modified xsi:type="dcterms:W3CDTF">2019-08-19T14:23:25Z</dcterms:modified>
</cp:coreProperties>
</file>