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7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890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21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43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58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42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3211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518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20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628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42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30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7277-35EB-4106-B236-6F1426FF6E4E}" type="datetimeFigureOut">
              <a:rPr lang="sv-SE" smtClean="0"/>
              <a:t>2015-09-30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6A34-C974-47D2-96B4-8A3A26305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26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Quality</a:t>
            </a:r>
            <a:r>
              <a:rPr lang="sv-SE" dirty="0" smtClean="0"/>
              <a:t> </a:t>
            </a:r>
            <a:r>
              <a:rPr lang="sv-SE" dirty="0" err="1" smtClean="0"/>
              <a:t>Hotel</a:t>
            </a:r>
            <a:r>
              <a:rPr lang="sv-SE" dirty="0" smtClean="0"/>
              <a:t> Cup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2-4 oktober 2015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3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57780"/>
            <a:ext cx="5584054" cy="377886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F13 Grupp C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93763" y="1690688"/>
            <a:ext cx="4660037" cy="4190260"/>
          </a:xfrm>
        </p:spPr>
        <p:txBody>
          <a:bodyPr/>
          <a:lstStyle/>
          <a:p>
            <a:r>
              <a:rPr lang="sv-SE" dirty="0" smtClean="0"/>
              <a:t>Första matchstart fredag 19:05 Vänersvallen (Nord)</a:t>
            </a:r>
          </a:p>
          <a:p>
            <a:r>
              <a:rPr lang="sv-SE" dirty="0" smtClean="0"/>
              <a:t>Andra gruppspelsmatchen lördag 10:10 TBIS plan (Trollhättan)</a:t>
            </a:r>
          </a:p>
          <a:p>
            <a:r>
              <a:rPr lang="sv-SE" dirty="0" smtClean="0"/>
              <a:t>Tredje gruppspelsmatchen lördag 16:40 TBIS plan (Trollhättan)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146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431890" cy="1325563"/>
          </a:xfrm>
        </p:spPr>
        <p:txBody>
          <a:bodyPr/>
          <a:lstStyle/>
          <a:p>
            <a:r>
              <a:rPr lang="sv-SE" dirty="0" smtClean="0"/>
              <a:t>A slutspel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690688"/>
            <a:ext cx="4618705" cy="4351338"/>
          </a:xfrm>
        </p:spPr>
        <p:txBody>
          <a:bodyPr/>
          <a:lstStyle/>
          <a:p>
            <a:r>
              <a:rPr lang="sv-SE" dirty="0" smtClean="0"/>
              <a:t>A slutspel lördag 21:15 (1:a i gruppen) eller lördag 20:10 (2:a i gruppen).</a:t>
            </a:r>
          </a:p>
          <a:p>
            <a:r>
              <a:rPr lang="sv-SE" dirty="0" smtClean="0"/>
              <a:t>Båda matcherna spelas på Vänersvallen (Nord)</a:t>
            </a:r>
            <a:endParaRPr lang="sv-SE" dirty="0"/>
          </a:p>
        </p:txBody>
      </p:sp>
      <p:sp>
        <p:nvSpPr>
          <p:cNvPr id="6" name="Platshållare för innehåll 2"/>
          <p:cNvSpPr txBox="1">
            <a:spLocks/>
          </p:cNvSpPr>
          <p:nvPr/>
        </p:nvSpPr>
        <p:spPr>
          <a:xfrm>
            <a:off x="5759245" y="1690688"/>
            <a:ext cx="4618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B</a:t>
            </a:r>
            <a:r>
              <a:rPr lang="sv-SE" dirty="0" smtClean="0"/>
              <a:t> slutspel lördag 21:15 (3:a i gruppen) eller lördag 20:10 (4:a i gruppen).</a:t>
            </a:r>
          </a:p>
          <a:p>
            <a:r>
              <a:rPr lang="sv-SE" dirty="0" smtClean="0"/>
              <a:t>Båda matcherna spelas i Trollhättan (TBIS plan)</a:t>
            </a:r>
            <a:endParaRPr lang="sv-SE" dirty="0"/>
          </a:p>
        </p:txBody>
      </p:sp>
      <p:sp>
        <p:nvSpPr>
          <p:cNvPr id="7" name="Rubrik 1"/>
          <p:cNvSpPr txBox="1">
            <a:spLocks/>
          </p:cNvSpPr>
          <p:nvPr/>
        </p:nvSpPr>
        <p:spPr>
          <a:xfrm>
            <a:off x="5852652" y="365125"/>
            <a:ext cx="443189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B</a:t>
            </a:r>
            <a:r>
              <a:rPr lang="sv-SE" dirty="0" smtClean="0"/>
              <a:t> slutspel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07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Placeringsmatcher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66504"/>
          </a:xfrm>
        </p:spPr>
        <p:txBody>
          <a:bodyPr/>
          <a:lstStyle/>
          <a:p>
            <a:r>
              <a:rPr lang="sv-SE" dirty="0" smtClean="0"/>
              <a:t>Alla placeringsmatcher spelas i Trollhättan på TBIS plan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267" y="2828976"/>
            <a:ext cx="100298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4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Semifinal / Finalspel</a:t>
            </a:r>
            <a:br>
              <a:rPr lang="sv-SE" dirty="0" smtClean="0"/>
            </a:br>
            <a:r>
              <a:rPr lang="sv-SE" sz="2000" dirty="0" smtClean="0"/>
              <a:t>A semi/final/3:e pris Vänersvallen (Plan Syd/Nord). B semi/final/3:e pris (Syd/Nord)</a:t>
            </a:r>
            <a:endParaRPr lang="sv-SE" sz="2000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747" y="1690688"/>
            <a:ext cx="3600253" cy="4681624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0464" y="1690688"/>
            <a:ext cx="3814131" cy="5010149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893091" y="1425679"/>
            <a:ext cx="1348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A slutspel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7311976" y="1378434"/>
            <a:ext cx="1348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</a:t>
            </a:r>
            <a:r>
              <a:rPr lang="sv-SE" dirty="0" smtClean="0"/>
              <a:t> slutspel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Måltider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Vi bor på Villa </a:t>
            </a:r>
            <a:r>
              <a:rPr lang="sv-SE" dirty="0" err="1" smtClean="0"/>
              <a:t>Hernhe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r>
              <a:rPr lang="sv-SE" dirty="0" smtClean="0"/>
              <a:t>Middag (fr) / Lunch (lö)/ Middag (lö)/ Lunch (sö) på </a:t>
            </a:r>
            <a:r>
              <a:rPr lang="sv-SE" dirty="0" err="1" smtClean="0"/>
              <a:t>Quality</a:t>
            </a:r>
            <a:r>
              <a:rPr lang="sv-SE" dirty="0" smtClean="0"/>
              <a:t> </a:t>
            </a:r>
            <a:r>
              <a:rPr lang="sv-SE" dirty="0" err="1" smtClean="0"/>
              <a:t>Hotel</a:t>
            </a:r>
            <a:r>
              <a:rPr lang="sv-SE" dirty="0" smtClean="0"/>
              <a:t> Vänersborg</a:t>
            </a:r>
          </a:p>
          <a:p>
            <a:pPr marL="0" indent="0">
              <a:buNone/>
            </a:pPr>
            <a:r>
              <a:rPr lang="sv-SE" dirty="0" smtClean="0"/>
              <a:t>Frukost på hotellet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85512"/>
            <a:ext cx="9199869" cy="239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87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66805"/>
            <a:ext cx="10515600" cy="1325563"/>
          </a:xfrm>
        </p:spPr>
        <p:txBody>
          <a:bodyPr/>
          <a:lstStyle/>
          <a:p>
            <a:r>
              <a:rPr lang="sv-SE" dirty="0" smtClean="0"/>
              <a:t>Schema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308" y="1297859"/>
            <a:ext cx="8471559" cy="519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70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Hotellet och rumsindelning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507" y="1946578"/>
            <a:ext cx="5764482" cy="3735805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6989" y="1690688"/>
            <a:ext cx="3032829" cy="454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42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tänka på…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74838"/>
            <a:ext cx="4276387" cy="5005029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573" y="1371138"/>
            <a:ext cx="3083182" cy="443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067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1919</TotalTime>
  <Words>145</Words>
  <Application>Microsoft Office PowerPoint</Application>
  <PresentationFormat>Anpassad</PresentationFormat>
  <Paragraphs>24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Office-tema</vt:lpstr>
      <vt:lpstr>Quality Hotel Cup</vt:lpstr>
      <vt:lpstr>F13 Grupp C</vt:lpstr>
      <vt:lpstr>A slutspel</vt:lpstr>
      <vt:lpstr>Placeringsmatcher</vt:lpstr>
      <vt:lpstr>Semifinal / Finalspel A semi/final/3:e pris Vänersvallen (Plan Syd/Nord). B semi/final/3:e pris (Syd/Nord)</vt:lpstr>
      <vt:lpstr>Måltider</vt:lpstr>
      <vt:lpstr>Schema</vt:lpstr>
      <vt:lpstr>Hotellet och rumsindelning</vt:lpstr>
      <vt:lpstr>Att tänka på…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Hotel Cup</dc:title>
  <dc:creator>Thomas Bergman</dc:creator>
  <cp:lastModifiedBy>Hedin, Mats</cp:lastModifiedBy>
  <cp:revision>14</cp:revision>
  <cp:lastPrinted>2015-09-30T19:08:48Z</cp:lastPrinted>
  <dcterms:created xsi:type="dcterms:W3CDTF">2015-09-29T11:10:37Z</dcterms:created>
  <dcterms:modified xsi:type="dcterms:W3CDTF">2015-09-30T19:37:17Z</dcterms:modified>
</cp:coreProperties>
</file>