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0" r:id="rId3"/>
    <p:sldId id="265" r:id="rId4"/>
    <p:sldId id="264" r:id="rId5"/>
    <p:sldId id="266" r:id="rId6"/>
    <p:sldId id="272" r:id="rId7"/>
    <p:sldId id="275" r:id="rId8"/>
    <p:sldId id="273" r:id="rId9"/>
    <p:sldId id="274" r:id="rId10"/>
    <p:sldId id="268" r:id="rId11"/>
    <p:sldId id="259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799">
          <p15:clr>
            <a:srgbClr val="A4A3A4"/>
          </p15:clr>
        </p15:guide>
        <p15:guide id="5" orient="horz" pos="3521">
          <p15:clr>
            <a:srgbClr val="A4A3A4"/>
          </p15:clr>
        </p15:guide>
        <p15:guide id="6" orient="horz" pos="2205">
          <p15:clr>
            <a:srgbClr val="A4A3A4"/>
          </p15:clr>
        </p15:guide>
        <p15:guide id="7" orient="horz" pos="2115">
          <p15:clr>
            <a:srgbClr val="A4A3A4"/>
          </p15:clr>
        </p15:guide>
        <p15:guide id="8" pos="2880">
          <p15:clr>
            <a:srgbClr val="A4A3A4"/>
          </p15:clr>
        </p15:guide>
        <p15:guide id="9" pos="5375">
          <p15:clr>
            <a:srgbClr val="A4A3A4"/>
          </p15:clr>
        </p15:guide>
        <p15:guide id="10" pos="385">
          <p15:clr>
            <a:srgbClr val="A4A3A4"/>
          </p15:clr>
        </p15:guide>
        <p15:guide id="11" pos="839">
          <p15:clr>
            <a:srgbClr val="A4A3A4"/>
          </p15:clr>
        </p15:guide>
        <p15:guide id="12" pos="2200">
          <p15:clr>
            <a:srgbClr val="A4A3A4"/>
          </p15:clr>
        </p15:guide>
        <p15:guide id="13" pos="3560">
          <p15:clr>
            <a:srgbClr val="A4A3A4"/>
          </p15:clr>
        </p15:guide>
        <p15:guide id="14" pos="2925">
          <p15:clr>
            <a:srgbClr val="A4A3A4"/>
          </p15:clr>
        </p15:guide>
        <p15:guide id="15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3F5F9"/>
    <a:srgbClr val="F2E6EC"/>
    <a:srgbClr val="727272"/>
    <a:srgbClr val="EBE113"/>
    <a:srgbClr val="E1E84E"/>
    <a:srgbClr val="DBE42A"/>
    <a:srgbClr val="F7F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orient="horz" pos="618"/>
        <p:guide orient="horz" pos="3793"/>
        <p:guide orient="horz" pos="799"/>
        <p:guide orient="horz" pos="3521"/>
        <p:guide orient="horz" pos="2205"/>
        <p:guide orient="horz" pos="2115"/>
        <p:guide pos="2880"/>
        <p:guide pos="5375"/>
        <p:guide pos="385"/>
        <p:guide pos="839"/>
        <p:guide pos="2200"/>
        <p:guide pos="3560"/>
        <p:guide pos="2925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656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1" rIns="92682" bIns="46341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GB" altLang="sv-SE"/>
              <a:t>NOTES HEADER IN UPPER CASE</a:t>
            </a:r>
          </a:p>
        </p:txBody>
      </p:sp>
      <p:sp>
        <p:nvSpPr>
          <p:cNvPr id="221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1" rIns="92682" bIns="46341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6BAA56B7-6ABF-4106-8B8A-07FC6E454666}" type="datetime1">
              <a:rPr lang="sv-SE" altLang="sv-SE"/>
              <a:pPr>
                <a:defRPr/>
              </a:pPr>
              <a:t>2016-01-12</a:t>
            </a:fld>
            <a:endParaRPr lang="en-GB" altLang="sv-SE" dirty="0"/>
          </a:p>
        </p:txBody>
      </p:sp>
      <p:sp>
        <p:nvSpPr>
          <p:cNvPr id="221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1" rIns="92682" bIns="46341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GB" altLang="sv-SE"/>
              <a:t>PRESENTATION FOOTER IN UPPER CASE</a:t>
            </a:r>
          </a:p>
        </p:txBody>
      </p:sp>
      <p:sp>
        <p:nvSpPr>
          <p:cNvPr id="221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1" rIns="92682" bIns="46341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DA992C4-EBBA-4D5F-8E38-87227E43FCE2}" type="slidenum">
              <a:rPr lang="en-GB" altLang="sv-SE"/>
              <a:pPr/>
              <a:t>‹#›</a:t>
            </a:fld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344579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5623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4" tIns="45627" rIns="91254" bIns="45627" numCol="1" anchor="t" anchorCtr="0" compatLnSpc="1">
            <a:prstTxWarp prst="textNoShape">
              <a:avLst/>
            </a:prstTxWarp>
          </a:bodyPr>
          <a:lstStyle>
            <a:lvl1pPr defTabSz="912535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GB" altLang="sv-SE"/>
              <a:t>NOTES HEADER IN UPPER CASE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56238" y="0"/>
            <a:ext cx="13398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4" tIns="45627" rIns="91254" bIns="45627" numCol="1" anchor="t" anchorCtr="0" compatLnSpc="1">
            <a:prstTxWarp prst="textNoShape">
              <a:avLst/>
            </a:prstTxWarp>
          </a:bodyPr>
          <a:lstStyle>
            <a:lvl1pPr algn="r" defTabSz="912535">
              <a:defRPr sz="1000">
                <a:latin typeface="Arial" charset="0"/>
              </a:defRPr>
            </a:lvl1pPr>
          </a:lstStyle>
          <a:p>
            <a:pPr>
              <a:defRPr/>
            </a:pPr>
            <a:fld id="{E73C3FB4-721B-4758-88AE-D76575358D45}" type="datetime1">
              <a:rPr lang="sv-SE" altLang="sv-SE"/>
              <a:pPr>
                <a:defRPr/>
              </a:pPr>
              <a:t>2016-01-12</a:t>
            </a:fld>
            <a:endParaRPr lang="en-GB" altLang="sv-SE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0575" y="493713"/>
            <a:ext cx="5216525" cy="3911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09563" y="4475163"/>
            <a:ext cx="6178550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4" tIns="45627" rIns="91254" bIns="456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 noProof="0" smtClean="0"/>
              <a:t>Click to Edit Master Text Styles</a:t>
            </a:r>
          </a:p>
          <a:p>
            <a:pPr lvl="1"/>
            <a:r>
              <a:rPr lang="en-GB" altLang="sv-SE" noProof="0" smtClean="0"/>
              <a:t>Second level</a:t>
            </a:r>
          </a:p>
          <a:p>
            <a:pPr lvl="2"/>
            <a:r>
              <a:rPr lang="en-GB" altLang="sv-SE" noProof="0" smtClean="0"/>
              <a:t>Third level</a:t>
            </a:r>
          </a:p>
          <a:p>
            <a:pPr lvl="3"/>
            <a:r>
              <a:rPr lang="en-GB" altLang="sv-SE" noProof="0" smtClean="0"/>
              <a:t>Fourth level (not used) </a:t>
            </a:r>
          </a:p>
          <a:p>
            <a:pPr lvl="4"/>
            <a:r>
              <a:rPr lang="en-GB" altLang="sv-SE" noProof="0" smtClean="0"/>
              <a:t>Third level (not used)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60452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4" tIns="45627" rIns="91254" bIns="45627" numCol="1" anchor="b" anchorCtr="0" compatLnSpc="1">
            <a:prstTxWarp prst="textNoShape">
              <a:avLst/>
            </a:prstTxWarp>
          </a:bodyPr>
          <a:lstStyle>
            <a:lvl1pPr defTabSz="912535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GB" altLang="sv-SE"/>
              <a:t>PRESENTATION FOOTER IN UPPER CASE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45200" y="9429750"/>
            <a:ext cx="7508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4" tIns="45627" rIns="91254" bIns="45627" numCol="1" anchor="b" anchorCtr="0" compatLnSpc="1">
            <a:prstTxWarp prst="textNoShape">
              <a:avLst/>
            </a:prstTxWarp>
          </a:bodyPr>
          <a:lstStyle>
            <a:lvl1pPr algn="r" defTabSz="911225">
              <a:defRPr sz="1000"/>
            </a:lvl1pPr>
          </a:lstStyle>
          <a:p>
            <a:fld id="{37B3F0EE-8385-4B5E-8D8A-B577E5F5B575}" type="slidenum">
              <a:rPr lang="en-GB" altLang="sv-SE"/>
              <a:pPr/>
              <a:t>‹#›</a:t>
            </a:fld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04250558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588" indent="182563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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85738" indent="1746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361950" indent="180975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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544513" indent="17780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C44B83-DDCB-4B00-B894-E0D9469A7ED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7122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7B3564-107D-487D-A2A6-E74326A8A1B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9613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18F01-DFD9-4CCE-B738-3C994552324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32941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AD487B-C220-452F-B4BF-159C62703EF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8168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A13BC0-215F-438E-B2B8-E8750B281C8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02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C9AF73-A330-4629-B720-F75A043A7FB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0941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44C02-0DD4-4E81-8D51-ABFDE5971C5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1157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29547-6001-4AAD-A033-97683664880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3348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CC384-05B9-4FE2-9D5D-971C7A6AE60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9674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5C556-D2E5-4D56-9EFE-7EFAE3B3E3F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79014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C26D6-7074-4441-9A89-CB4CC6168EB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679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258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sv-SE" altLang="sv-SE"/>
              <a:t>2012-06-03</a:t>
            </a:r>
          </a:p>
        </p:txBody>
      </p:sp>
      <p:sp>
        <p:nvSpPr>
          <p:cNvPr id="258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sv-SE" altLang="sv-SE"/>
              <a:t>Föräldramöte pojkar 04</a:t>
            </a:r>
          </a:p>
        </p:txBody>
      </p:sp>
      <p:sp>
        <p:nvSpPr>
          <p:cNvPr id="258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7C168F-9221-4F8D-903A-819DE71E9D8A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gray">
          <a:xfrm>
            <a:off x="0" y="4868863"/>
            <a:ext cx="3492500" cy="1152525"/>
          </a:xfrm>
          <a:prstGeom prst="rect">
            <a:avLst/>
          </a:prstGeom>
          <a:solidFill>
            <a:srgbClr val="EBE11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800"/>
          </a:p>
        </p:txBody>
      </p:sp>
      <p:pic>
        <p:nvPicPr>
          <p:cNvPr id="2052" name="Picture 5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91751" name="Rectangle 7"/>
          <p:cNvSpPr>
            <a:spLocks noChangeArrowheads="1"/>
          </p:cNvSpPr>
          <p:nvPr/>
        </p:nvSpPr>
        <p:spPr bwMode="gray">
          <a:xfrm>
            <a:off x="3492500" y="4868863"/>
            <a:ext cx="5651500" cy="11525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pPr algn="ctr">
              <a:defRPr/>
            </a:pPr>
            <a:r>
              <a:rPr lang="sv-SE" altLang="sv-SE" sz="2400" b="1" dirty="0">
                <a:solidFill>
                  <a:srgbClr val="72727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Mossen BK pojkar 04</a:t>
            </a:r>
          </a:p>
        </p:txBody>
      </p:sp>
      <p:sp>
        <p:nvSpPr>
          <p:cNvPr id="2054" name="textruta 1"/>
          <p:cNvSpPr txBox="1">
            <a:spLocks noChangeArrowheads="1"/>
          </p:cNvSpPr>
          <p:nvPr/>
        </p:nvSpPr>
        <p:spPr bwMode="auto">
          <a:xfrm>
            <a:off x="1476375" y="2420938"/>
            <a:ext cx="67409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dirty="0" smtClean="0"/>
              <a:t>Föräldramöte Januari 2016– P04/03</a:t>
            </a:r>
            <a:endParaRPr lang="sv-SE" alt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4000" b="1" smtClean="0"/>
              <a:t>Föräldraansvar</a:t>
            </a:r>
            <a:br>
              <a:rPr lang="sv-SE" altLang="sv-SE" sz="4000" b="1" smtClean="0"/>
            </a:br>
            <a:endParaRPr lang="sv-SE" altLang="sv-SE" sz="4000" b="1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325700"/>
            <a:ext cx="7273925" cy="4752975"/>
          </a:xfrm>
          <a:solidFill>
            <a:srgbClr val="F7F9D1"/>
          </a:solidFill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sv-SE" altLang="sv-SE" sz="1600" dirty="0" smtClean="0"/>
              <a:t>Hjälpa till vid gemensamma aktiviteter för P04 eller Mossens BK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Fikabord vid hemmamatcher – pengarna går till P04 lagkassa.</a:t>
            </a:r>
            <a:br>
              <a:rPr lang="sv-SE" altLang="sv-SE" sz="1600" dirty="0" smtClean="0"/>
            </a:br>
            <a:r>
              <a:rPr lang="sv-SE" altLang="sv-SE" sz="1600" dirty="0" smtClean="0"/>
              <a:t>Möjliggör turneringar  och matcher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endParaRPr lang="sv-SE" altLang="sv-SE" sz="16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Deltaga vid gemensamma Mossen aktiviteter tex Mossendagen.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Försäljning av Idrottsrabatten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Delta i föräldramöten för att hålla sig uppdaterad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Hjälpa till att samordna transporter vid bortamatcher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v-SE" altLang="sv-SE" sz="16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Hjälpa till med lagkassa uppdatering av hemsidan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sv-SE" altLang="sv-SE" sz="1600" dirty="0" smtClean="0"/>
              <a:t>Rätt förväntningar på barnen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sv-SE" altLang="sv-SE" sz="1600" dirty="0"/>
          </a:p>
        </p:txBody>
      </p:sp>
      <p:pic>
        <p:nvPicPr>
          <p:cNvPr id="9221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4000" b="1" smtClean="0"/>
              <a:t>Föräldrabuden</a:t>
            </a:r>
            <a:br>
              <a:rPr lang="sv-SE" altLang="sv-SE" sz="4000" b="1" smtClean="0"/>
            </a:br>
            <a:endParaRPr lang="sv-SE" altLang="sv-SE" sz="4000" b="1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7273925" cy="4752975"/>
          </a:xfrm>
          <a:solidFill>
            <a:srgbClr val="F7F9D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Följ med till träning och match - Ditt barn vill det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Uppmuntra alla spelarna i laget under match och träning - inte bara Din dotter/son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Uppmuntra i både med- och motgång. Ge inte onödig kritik utan var  positiv och vägledande.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 Respektera hur tränaren disponerar spelarna. Försök inte påverka henne/honom under matchen. Sätt Dig in i klubbens policy.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Se domaren som en vägledare. Kritisera aldrig hennes/hans  bedömning.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Uppmuntra Ditt barn att delta - pressa inte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Fråga Ditt barn om matchen var rolig, spännande och juste - inte bara vad resultatet blev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Se till att Ditt barn har förnuftig utrustning - överdriv inte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Respektera klubbens ungdomsarbete och policy. Kom på de årliga mötena där man resonerar om principer etc. Du behöver inte andra förutsättningar än lust och engagemang, för att delta i föreningens arbete.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sv-SE" altLang="sv-SE" sz="140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v-SE" altLang="sv-SE" sz="1400" smtClean="0"/>
              <a:t>Tänk på att det är Ditt barn som spelar fotboll - inte Du </a:t>
            </a:r>
          </a:p>
          <a:p>
            <a:pPr eaLnBrk="1" hangingPunct="1">
              <a:lnSpc>
                <a:spcPct val="80000"/>
              </a:lnSpc>
            </a:pPr>
            <a:endParaRPr lang="sv-SE" altLang="sv-SE" sz="1200" smtClean="0"/>
          </a:p>
        </p:txBody>
      </p:sp>
      <p:pic>
        <p:nvPicPr>
          <p:cNvPr id="8197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4000" b="1" smtClean="0"/>
              <a:t>Agenda </a:t>
            </a:r>
            <a:br>
              <a:rPr lang="sv-SE" altLang="sv-SE" sz="4000" b="1" smtClean="0"/>
            </a:br>
            <a:endParaRPr lang="sv-SE" altLang="sv-SE" sz="4000" b="1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562585"/>
            <a:ext cx="7416800" cy="3018543"/>
          </a:xfrm>
          <a:solidFill>
            <a:srgbClr val="F7F9D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Hur tänker vi oss året?</a:t>
            </a:r>
            <a:br>
              <a:rPr lang="sv-SE" altLang="sv-SE" sz="2400" dirty="0" smtClean="0"/>
            </a:br>
            <a:endParaRPr lang="sv-SE" altLang="sv-SE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Cuper</a:t>
            </a:r>
            <a:br>
              <a:rPr lang="sv-SE" altLang="sv-SE" sz="2400" dirty="0" smtClean="0"/>
            </a:br>
            <a:endParaRPr lang="sv-SE" altLang="sv-SE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Träningsläger</a:t>
            </a:r>
            <a:br>
              <a:rPr lang="sv-SE" altLang="sv-SE" sz="2400" dirty="0" smtClean="0"/>
            </a:br>
            <a:endParaRPr lang="sv-SE" altLang="sv-SE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Egen turnering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sv-SE" altLang="sv-SE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sv-SE" altLang="sv-SE" sz="1600" dirty="0" smtClean="0"/>
          </a:p>
        </p:txBody>
      </p:sp>
      <p:pic>
        <p:nvPicPr>
          <p:cNvPr id="2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4000" b="1" dirty="0" smtClean="0"/>
              <a:t>Hur tänker vi oss året?</a:t>
            </a:r>
            <a:br>
              <a:rPr lang="sv-SE" altLang="sv-SE" sz="4000" b="1" dirty="0" smtClean="0"/>
            </a:br>
            <a:endParaRPr lang="sv-SE" altLang="sv-SE" sz="40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7273925" cy="4752975"/>
          </a:xfrm>
          <a:solidFill>
            <a:srgbClr val="F7F9D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1800" dirty="0" smtClean="0"/>
              <a:t>Träningar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1800" dirty="0" smtClean="0"/>
              <a:t>Tisdag, Torsdag och Lördag ( 3 ggr i veckan + match)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1800" dirty="0" smtClean="0"/>
              <a:t>Antal lag 1-2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1800" dirty="0" smtClean="0"/>
              <a:t>Målvaktsträning </a:t>
            </a:r>
            <a:br>
              <a:rPr lang="sv-SE" altLang="sv-SE" sz="1800" dirty="0" smtClean="0"/>
            </a:br>
            <a:r>
              <a:rPr lang="sv-SE" altLang="sv-SE" sz="18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1800" dirty="0" smtClean="0"/>
              <a:t>Tre gånger i veckan för att nu börjar det bli lite mer allvar.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v-SE" altLang="sv-SE" sz="1800" dirty="0"/>
              <a:t> </a:t>
            </a:r>
            <a:r>
              <a:rPr lang="sv-SE" altLang="sv-SE" sz="1800" dirty="0" smtClean="0"/>
              <a:t>      Träning kommer att prioriteras, men även hänsyn till om annan </a:t>
            </a:r>
            <a:br>
              <a:rPr lang="sv-SE" altLang="sv-SE" sz="1800" dirty="0" smtClean="0"/>
            </a:br>
            <a:r>
              <a:rPr lang="sv-SE" altLang="sv-SE" sz="1800" dirty="0" smtClean="0"/>
              <a:t>       träningsaktivitet finns. Viktigt är just aktivitet.</a:t>
            </a:r>
            <a:br>
              <a:rPr lang="sv-SE" altLang="sv-SE" sz="1800" dirty="0" smtClean="0"/>
            </a:br>
            <a:endParaRPr lang="sv-SE" altLang="sv-SE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sz="1800" dirty="0" smtClean="0"/>
              <a:t>Ett träningsläger – Förslagsvis helgen innan skolavslutningen.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sz="1800" dirty="0" smtClean="0"/>
              <a:t>Cuper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v-SE" sz="1800" dirty="0"/>
              <a:t> </a:t>
            </a:r>
            <a:r>
              <a:rPr lang="sv-SE" sz="1800" dirty="0" smtClean="0"/>
              <a:t>      Ö – Bollen nu till helgen – endast P04</a:t>
            </a:r>
            <a:br>
              <a:rPr lang="sv-SE" sz="1800" dirty="0" smtClean="0"/>
            </a:br>
            <a:r>
              <a:rPr lang="sv-SE" sz="1800" dirty="0" smtClean="0"/>
              <a:t>       Åsa Cupen 2a – 3e Juli En överårig per lag.</a:t>
            </a:r>
            <a:br>
              <a:rPr lang="sv-SE" sz="1800" dirty="0" smtClean="0"/>
            </a:br>
            <a:r>
              <a:rPr lang="sv-SE" sz="1800" dirty="0" smtClean="0"/>
              <a:t>       Har varit svårt att få ihop mer än ett 7 manna lag.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sv-SE" sz="1800" dirty="0"/>
              <a:t> </a:t>
            </a:r>
            <a:r>
              <a:rPr lang="sv-SE" sz="1800" dirty="0" smtClean="0"/>
              <a:t>      Eskils Cupen – 5-7e Augusti </a:t>
            </a:r>
            <a:br>
              <a:rPr lang="sv-SE" sz="1800" dirty="0" smtClean="0"/>
            </a:br>
            <a:r>
              <a:rPr lang="sv-SE" sz="1800" dirty="0" smtClean="0"/>
              <a:t>       Två 7 –manna lag anmälda en överårig per lag accepteras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sz="16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sv-SE" altLang="sv-SE" sz="1600" dirty="0" smtClean="0"/>
          </a:p>
        </p:txBody>
      </p:sp>
      <p:pic>
        <p:nvPicPr>
          <p:cNvPr id="2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3200" b="1" dirty="0" smtClean="0"/>
              <a:t>Cuper i Sommar?</a:t>
            </a:r>
            <a:r>
              <a:rPr lang="sv-SE" altLang="sv-SE" sz="4000" b="1" dirty="0" smtClean="0"/>
              <a:t/>
            </a:r>
            <a:br>
              <a:rPr lang="sv-SE" altLang="sv-SE" sz="4000" b="1" dirty="0" smtClean="0"/>
            </a:br>
            <a:endParaRPr lang="sv-SE" altLang="sv-SE" sz="40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9549" y="1484784"/>
            <a:ext cx="7273925" cy="3685496"/>
          </a:xfrm>
          <a:solidFill>
            <a:srgbClr val="F7F9D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ÅSA Cupen –</a:t>
            </a:r>
            <a:br>
              <a:rPr lang="sv-SE" altLang="sv-SE" sz="2400" dirty="0" smtClean="0"/>
            </a:br>
            <a:r>
              <a:rPr lang="sv-SE" altLang="sv-SE" sz="2400" dirty="0" smtClean="0"/>
              <a:t>800 kronor per lag före 31/3.</a:t>
            </a:r>
            <a:br>
              <a:rPr lang="sv-SE" altLang="sv-SE" sz="2400" dirty="0" smtClean="0"/>
            </a:br>
            <a:r>
              <a:rPr lang="sv-SE" altLang="sv-SE" sz="2400" dirty="0" smtClean="0"/>
              <a:t>(Gästkort 400 kronor per spelare)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sv-SE" altLang="sv-SE" sz="2400" dirty="0" smtClean="0"/>
              <a:t>Eskils Cupen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2400" dirty="0" smtClean="0"/>
              <a:t>Startar med Invigning/Inmarsch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2400" dirty="0" smtClean="0"/>
              <a:t>Ledarträff i anslutning till Ungdomarnas Disco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v-SE" altLang="sv-SE" sz="2400" dirty="0" smtClean="0"/>
              <a:t>www.eskilscupen.nu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sv-SE" altLang="sv-SE" sz="1600" dirty="0" smtClean="0"/>
          </a:p>
        </p:txBody>
      </p:sp>
      <p:pic>
        <p:nvPicPr>
          <p:cNvPr id="6149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41363" y="270895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sv-SE" altLang="sv-S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smtClean="0"/>
              <a:t>Föräldramöte pojkar 04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altLang="sv-SE" sz="4000" b="1" dirty="0" smtClean="0"/>
              <a:t>Eskils Cupen</a:t>
            </a:r>
            <a:br>
              <a:rPr lang="sv-SE" altLang="sv-SE" sz="4000" b="1" dirty="0" smtClean="0"/>
            </a:br>
            <a:endParaRPr lang="sv-SE" altLang="sv-SE" sz="4000" b="1" dirty="0" smtClean="0"/>
          </a:p>
        </p:txBody>
      </p:sp>
      <p:pic>
        <p:nvPicPr>
          <p:cNvPr id="7173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357996"/>
            <a:ext cx="4791871" cy="47674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86337"/>
            <a:ext cx="8229600" cy="1143000"/>
          </a:xfrm>
        </p:spPr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3437930"/>
          </a:xfrm>
        </p:spPr>
        <p:txBody>
          <a:bodyPr/>
          <a:lstStyle/>
          <a:p>
            <a:pPr algn="ctr"/>
            <a:r>
              <a:rPr lang="sv-SE" sz="2400" dirty="0" smtClean="0"/>
              <a:t>Laget </a:t>
            </a:r>
            <a:r>
              <a:rPr lang="sv-SE" sz="2400" dirty="0" err="1" smtClean="0"/>
              <a:t>Appen</a:t>
            </a:r>
            <a:endParaRPr lang="sv-SE" sz="2400" dirty="0" smtClean="0"/>
          </a:p>
          <a:p>
            <a:pPr algn="ctr"/>
            <a:r>
              <a:rPr lang="sv-SE" sz="2400" dirty="0" smtClean="0"/>
              <a:t>Göteborgsvarvet</a:t>
            </a:r>
            <a:endParaRPr lang="sv-SE" sz="2400" dirty="0" smtClean="0"/>
          </a:p>
          <a:p>
            <a:pPr algn="ctr"/>
            <a:r>
              <a:rPr lang="sv-SE" sz="2400" dirty="0" smtClean="0"/>
              <a:t>Telefonlista</a:t>
            </a:r>
          </a:p>
          <a:p>
            <a:pPr algn="ctr"/>
            <a:r>
              <a:rPr lang="sv-SE" sz="2400" dirty="0" smtClean="0"/>
              <a:t>Planering av egen turnering</a:t>
            </a:r>
          </a:p>
          <a:p>
            <a:pPr algn="ctr"/>
            <a:r>
              <a:rPr lang="sv-SE" sz="2400" dirty="0" smtClean="0"/>
              <a:t>Mossens Fotbollsskola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sz="1600" dirty="0" smtClean="0"/>
              <a:t>900 kr per spelare – mat ingår</a:t>
            </a:r>
          </a:p>
          <a:p>
            <a:pPr algn="ctr"/>
            <a:r>
              <a:rPr lang="sv-SE" sz="2400" dirty="0" smtClean="0"/>
              <a:t>Förväntningar på tränarna?</a:t>
            </a:r>
          </a:p>
          <a:p>
            <a:endParaRPr lang="sv-SE" sz="1600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sv-SE" smtClean="0"/>
              <a:t>Föräldramöte pojkar 04</a:t>
            </a:r>
            <a:endParaRPr lang="sv-SE" altLang="sv-SE"/>
          </a:p>
        </p:txBody>
      </p:sp>
      <p:pic>
        <p:nvPicPr>
          <p:cNvPr id="7" name="Picture 4" descr="[1445]695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2584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altLang="sv-SE" smtClean="0"/>
              <a:t>2012-06-03</a:t>
            </a:r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sv-SE" smtClean="0"/>
              <a:t>Föräldramöte pojkar 04</a:t>
            </a:r>
            <a:endParaRPr lang="sv-SE" altLang="sv-SE"/>
          </a:p>
        </p:txBody>
      </p:sp>
      <p:pic>
        <p:nvPicPr>
          <p:cNvPr id="1026" name="AA3BF87B-AA3B-4579-8679-D8CB1E796A7A" descr="AA3BF87B-AA3B-4579-8679-D8CB1E796A7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41" y="764704"/>
            <a:ext cx="8754070" cy="4921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4030826" y="300629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Exempel</a:t>
            </a:r>
            <a:endParaRPr lang="sv-SE" dirty="0"/>
          </a:p>
        </p:txBody>
      </p:sp>
      <p:pic>
        <p:nvPicPr>
          <p:cNvPr id="8" name="Picture 4" descr="[1445]695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6065838"/>
            <a:ext cx="7921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84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/>
          <p:cNvSpPr txBox="1"/>
          <p:nvPr/>
        </p:nvSpPr>
        <p:spPr>
          <a:xfrm>
            <a:off x="1077035" y="1556792"/>
            <a:ext cx="1512168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Support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2471566" y="4155218"/>
            <a:ext cx="2172442" cy="64633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2</a:t>
            </a:r>
          </a:p>
          <a:p>
            <a:r>
              <a:rPr lang="sv-SE" dirty="0" smtClean="0"/>
              <a:t>Grill/Mat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4835822" y="4161642"/>
            <a:ext cx="1901022" cy="64633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3</a:t>
            </a:r>
          </a:p>
          <a:p>
            <a:r>
              <a:rPr lang="sv-SE" dirty="0" err="1" smtClean="0"/>
              <a:t>Sekreteriat</a:t>
            </a:r>
            <a:endParaRPr lang="sv-SE" dirty="0" smtClean="0"/>
          </a:p>
        </p:txBody>
      </p:sp>
      <p:sp>
        <p:nvSpPr>
          <p:cNvPr id="12" name="textruta 11"/>
          <p:cNvSpPr txBox="1"/>
          <p:nvPr/>
        </p:nvSpPr>
        <p:spPr>
          <a:xfrm>
            <a:off x="143507" y="4156220"/>
            <a:ext cx="2124236" cy="64633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1</a:t>
            </a:r>
          </a:p>
          <a:p>
            <a:r>
              <a:rPr lang="sv-SE" dirty="0" smtClean="0"/>
              <a:t>Fikaförsäljning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3283831" y="548680"/>
            <a:ext cx="2016224" cy="3693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        Cupgeneral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6948264" y="4156219"/>
            <a:ext cx="1944216" cy="64633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4</a:t>
            </a:r>
          </a:p>
          <a:p>
            <a:r>
              <a:rPr lang="sv-SE" dirty="0" smtClean="0"/>
              <a:t>Övrigt</a:t>
            </a:r>
            <a:endParaRPr lang="sv-SE" dirty="0"/>
          </a:p>
        </p:txBody>
      </p:sp>
      <p:cxnSp>
        <p:nvCxnSpPr>
          <p:cNvPr id="17" name="Rak 16"/>
          <p:cNvCxnSpPr/>
          <p:nvPr/>
        </p:nvCxnSpPr>
        <p:spPr>
          <a:xfrm>
            <a:off x="4292543" y="1206044"/>
            <a:ext cx="0" cy="229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H="1">
            <a:off x="1187624" y="350100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>
            <a:endCxn id="12" idx="0"/>
          </p:cNvCxnSpPr>
          <p:nvPr/>
        </p:nvCxnSpPr>
        <p:spPr>
          <a:xfrm>
            <a:off x="1187623" y="3501008"/>
            <a:ext cx="18002" cy="65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3347864" y="3501008"/>
            <a:ext cx="0" cy="654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27"/>
          <p:cNvCxnSpPr/>
          <p:nvPr/>
        </p:nvCxnSpPr>
        <p:spPr>
          <a:xfrm>
            <a:off x="4283968" y="350100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29"/>
          <p:cNvCxnSpPr/>
          <p:nvPr/>
        </p:nvCxnSpPr>
        <p:spPr>
          <a:xfrm>
            <a:off x="5508104" y="3501008"/>
            <a:ext cx="0" cy="65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31"/>
          <p:cNvCxnSpPr/>
          <p:nvPr/>
        </p:nvCxnSpPr>
        <p:spPr>
          <a:xfrm>
            <a:off x="5508104" y="3501008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33"/>
          <p:cNvCxnSpPr/>
          <p:nvPr/>
        </p:nvCxnSpPr>
        <p:spPr>
          <a:xfrm>
            <a:off x="7740352" y="3501008"/>
            <a:ext cx="0" cy="655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35"/>
          <p:cNvCxnSpPr>
            <a:endCxn id="9" idx="3"/>
          </p:cNvCxnSpPr>
          <p:nvPr/>
        </p:nvCxnSpPr>
        <p:spPr>
          <a:xfrm flipH="1">
            <a:off x="2589203" y="1741458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ruta 37"/>
          <p:cNvSpPr txBox="1"/>
          <p:nvPr/>
        </p:nvSpPr>
        <p:spPr>
          <a:xfrm>
            <a:off x="143507" y="495261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Sköter alla förberedelser, tex</a:t>
            </a:r>
          </a:p>
          <a:p>
            <a:r>
              <a:rPr lang="sv-SE" sz="1200" dirty="0"/>
              <a:t>b</a:t>
            </a:r>
            <a:r>
              <a:rPr lang="sv-SE" sz="1200" dirty="0" smtClean="0"/>
              <a:t>ord, tält, tak, kaffe mm klart</a:t>
            </a:r>
          </a:p>
          <a:p>
            <a:r>
              <a:rPr lang="sv-SE" sz="1200" dirty="0"/>
              <a:t>t</a:t>
            </a:r>
            <a:r>
              <a:rPr lang="sv-SE" sz="1200" dirty="0" smtClean="0"/>
              <a:t>ill cupstart, säljer under dagen</a:t>
            </a:r>
            <a:endParaRPr lang="sv-SE" sz="1200" dirty="0"/>
          </a:p>
        </p:txBody>
      </p:sp>
      <p:sp>
        <p:nvSpPr>
          <p:cNvPr id="39" name="textruta 38"/>
          <p:cNvSpPr txBox="1"/>
          <p:nvPr/>
        </p:nvSpPr>
        <p:spPr>
          <a:xfrm>
            <a:off x="2540996" y="4925667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Inköp av mat o dryck, </a:t>
            </a:r>
          </a:p>
          <a:p>
            <a:r>
              <a:rPr lang="sv-SE" sz="1200" dirty="0" smtClean="0"/>
              <a:t>(ej eget utlägg) i övrigt </a:t>
            </a:r>
          </a:p>
          <a:p>
            <a:r>
              <a:rPr lang="sv-SE" sz="1200" dirty="0" smtClean="0"/>
              <a:t>Som grupp 1</a:t>
            </a:r>
            <a:endParaRPr lang="sv-SE" sz="1200" dirty="0"/>
          </a:p>
        </p:txBody>
      </p:sp>
      <p:sp>
        <p:nvSpPr>
          <p:cNvPr id="40" name="textruta 39"/>
          <p:cNvSpPr txBox="1"/>
          <p:nvPr/>
        </p:nvSpPr>
        <p:spPr>
          <a:xfrm>
            <a:off x="4835822" y="4915806"/>
            <a:ext cx="19010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Matchadministration, domare, speaker, </a:t>
            </a:r>
            <a:r>
              <a:rPr lang="sv-SE" sz="1200" dirty="0" err="1" smtClean="0"/>
              <a:t>Högtalarutr</a:t>
            </a:r>
            <a:r>
              <a:rPr lang="sv-SE" sz="1200" dirty="0" smtClean="0"/>
              <a:t>, dator, elektricitet till utrustning, planer, resultat.</a:t>
            </a:r>
          </a:p>
          <a:p>
            <a:r>
              <a:rPr lang="sv-SE" sz="1200" dirty="0" smtClean="0"/>
              <a:t>Allt förberett till cupstart</a:t>
            </a:r>
            <a:endParaRPr lang="sv-SE" sz="1200" dirty="0"/>
          </a:p>
        </p:txBody>
      </p:sp>
      <p:sp>
        <p:nvSpPr>
          <p:cNvPr id="41" name="textruta 40"/>
          <p:cNvSpPr txBox="1"/>
          <p:nvPr/>
        </p:nvSpPr>
        <p:spPr>
          <a:xfrm>
            <a:off x="6948265" y="4915807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Funktionärer, priser,</a:t>
            </a:r>
          </a:p>
          <a:p>
            <a:r>
              <a:rPr lang="sv-SE" sz="1200" dirty="0" smtClean="0"/>
              <a:t>Tävlingar, lotteri, </a:t>
            </a:r>
            <a:r>
              <a:rPr lang="sv-SE" sz="1200" dirty="0" err="1" smtClean="0"/>
              <a:t>parkering,WC</a:t>
            </a:r>
            <a:r>
              <a:rPr lang="sv-SE" sz="1200" dirty="0" smtClean="0"/>
              <a:t>,</a:t>
            </a:r>
          </a:p>
          <a:p>
            <a:r>
              <a:rPr lang="sv-SE" sz="1200" dirty="0" smtClean="0"/>
              <a:t>Skyltar, skräp, städ, sopor</a:t>
            </a:r>
          </a:p>
          <a:p>
            <a:r>
              <a:rPr lang="sv-SE" sz="1200" dirty="0" smtClean="0"/>
              <a:t>Sjukvård.</a:t>
            </a:r>
          </a:p>
          <a:p>
            <a:r>
              <a:rPr lang="sv-SE" sz="1200" dirty="0" smtClean="0"/>
              <a:t>Allt förberett till cup start</a:t>
            </a:r>
            <a:endParaRPr lang="sv-SE" sz="1200" dirty="0"/>
          </a:p>
        </p:txBody>
      </p:sp>
      <p:sp>
        <p:nvSpPr>
          <p:cNvPr id="42" name="textruta 41"/>
          <p:cNvSpPr txBox="1"/>
          <p:nvPr/>
        </p:nvSpPr>
        <p:spPr>
          <a:xfrm>
            <a:off x="969425" y="2018923"/>
            <a:ext cx="181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Inbjudan, anmälningar</a:t>
            </a:r>
          </a:p>
          <a:p>
            <a:r>
              <a:rPr lang="sv-SE" sz="1200" dirty="0"/>
              <a:t>e</a:t>
            </a:r>
            <a:r>
              <a:rPr lang="sv-SE" sz="1200" dirty="0" smtClean="0"/>
              <a:t>konomi, marknadsföring </a:t>
            </a:r>
            <a:endParaRPr lang="sv-SE" sz="1200" dirty="0"/>
          </a:p>
        </p:txBody>
      </p:sp>
      <p:cxnSp>
        <p:nvCxnSpPr>
          <p:cNvPr id="44" name="Rak 43"/>
          <p:cNvCxnSpPr>
            <a:endCxn id="13" idx="2"/>
          </p:cNvCxnSpPr>
          <p:nvPr/>
        </p:nvCxnSpPr>
        <p:spPr>
          <a:xfrm flipH="1" flipV="1">
            <a:off x="4291943" y="918012"/>
            <a:ext cx="60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ruta 44"/>
          <p:cNvSpPr txBox="1"/>
          <p:nvPr/>
        </p:nvSpPr>
        <p:spPr>
          <a:xfrm>
            <a:off x="4456006" y="1062028"/>
            <a:ext cx="2168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/>
              <a:t>Ser med hjälp av supporten </a:t>
            </a:r>
          </a:p>
          <a:p>
            <a:r>
              <a:rPr lang="sv-SE" sz="1200" dirty="0" smtClean="0"/>
              <a:t>Och grupp 1-4 till att allt klaffar </a:t>
            </a:r>
            <a:endParaRPr lang="sv-SE" sz="1200" dirty="0"/>
          </a:p>
        </p:txBody>
      </p:sp>
      <p:sp>
        <p:nvSpPr>
          <p:cNvPr id="51" name="textruta 50"/>
          <p:cNvSpPr txBox="1"/>
          <p:nvPr/>
        </p:nvSpPr>
        <p:spPr>
          <a:xfrm>
            <a:off x="2608027" y="106096"/>
            <a:ext cx="317830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sv-SE" dirty="0" smtClean="0"/>
              <a:t>Mossen P04 </a:t>
            </a:r>
            <a:r>
              <a:rPr lang="sv-SE" dirty="0" err="1" smtClean="0"/>
              <a:t>invitational</a:t>
            </a:r>
            <a:r>
              <a:rPr lang="sv-SE" dirty="0" smtClean="0"/>
              <a:t> cup -16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477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/>
          <p:cNvSpPr txBox="1"/>
          <p:nvPr/>
        </p:nvSpPr>
        <p:spPr>
          <a:xfrm>
            <a:off x="1077034" y="1556792"/>
            <a:ext cx="1694765" cy="92333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Support</a:t>
            </a:r>
          </a:p>
          <a:p>
            <a:r>
              <a:rPr lang="sv-SE" dirty="0" smtClean="0"/>
              <a:t>Tränarteamet</a:t>
            </a:r>
          </a:p>
          <a:p>
            <a:r>
              <a:rPr lang="sv-SE" dirty="0" smtClean="0"/>
              <a:t>Filip E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2492790" y="3371389"/>
            <a:ext cx="1752595" cy="313932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2</a:t>
            </a:r>
          </a:p>
          <a:p>
            <a:r>
              <a:rPr lang="sv-SE" dirty="0" smtClean="0"/>
              <a:t>Grill/Mat</a:t>
            </a:r>
          </a:p>
          <a:p>
            <a:r>
              <a:rPr lang="sv-SE" b="1" dirty="0" smtClean="0"/>
              <a:t>Chef</a:t>
            </a:r>
            <a:r>
              <a:rPr lang="sv-SE" dirty="0" smtClean="0"/>
              <a:t>: Mats A</a:t>
            </a:r>
          </a:p>
          <a:p>
            <a:r>
              <a:rPr lang="sv-SE" dirty="0" smtClean="0"/>
              <a:t>Truls J</a:t>
            </a:r>
          </a:p>
          <a:p>
            <a:r>
              <a:rPr lang="sv-SE" dirty="0" smtClean="0"/>
              <a:t>Sebastian R</a:t>
            </a:r>
          </a:p>
          <a:p>
            <a:r>
              <a:rPr lang="sv-SE" dirty="0" err="1" smtClean="0"/>
              <a:t>Razeen</a:t>
            </a:r>
            <a:endParaRPr lang="sv-SE" dirty="0" smtClean="0"/>
          </a:p>
          <a:p>
            <a:r>
              <a:rPr lang="sv-SE" dirty="0" err="1" smtClean="0"/>
              <a:t>Aryan</a:t>
            </a:r>
            <a:r>
              <a:rPr lang="sv-SE" dirty="0" smtClean="0"/>
              <a:t> R</a:t>
            </a:r>
          </a:p>
          <a:p>
            <a:r>
              <a:rPr lang="sv-SE" dirty="0" err="1" smtClean="0"/>
              <a:t>Nour</a:t>
            </a:r>
            <a:r>
              <a:rPr lang="sv-SE" dirty="0" smtClean="0"/>
              <a:t> E</a:t>
            </a:r>
          </a:p>
          <a:p>
            <a:r>
              <a:rPr lang="sv-SE" dirty="0" smtClean="0"/>
              <a:t>Axel K</a:t>
            </a:r>
          </a:p>
          <a:p>
            <a:r>
              <a:rPr lang="sv-SE" dirty="0" smtClean="0"/>
              <a:t>Alexander E</a:t>
            </a:r>
          </a:p>
          <a:p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4563476" y="3383958"/>
            <a:ext cx="1800200" cy="313932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3</a:t>
            </a:r>
          </a:p>
          <a:p>
            <a:r>
              <a:rPr lang="sv-SE" dirty="0" err="1" smtClean="0"/>
              <a:t>Sekreteriat</a:t>
            </a:r>
            <a:endParaRPr lang="sv-SE" dirty="0" smtClean="0"/>
          </a:p>
          <a:p>
            <a:r>
              <a:rPr lang="sv-SE" b="1" dirty="0" smtClean="0"/>
              <a:t>Chef: </a:t>
            </a:r>
            <a:r>
              <a:rPr lang="sv-SE" dirty="0" smtClean="0"/>
              <a:t>Harry K</a:t>
            </a:r>
          </a:p>
          <a:p>
            <a:r>
              <a:rPr lang="sv-SE" dirty="0" smtClean="0"/>
              <a:t>Sven Ö</a:t>
            </a:r>
          </a:p>
          <a:p>
            <a:r>
              <a:rPr lang="sv-SE" dirty="0" smtClean="0"/>
              <a:t>Marcus G</a:t>
            </a:r>
          </a:p>
          <a:p>
            <a:r>
              <a:rPr lang="sv-SE" dirty="0" smtClean="0"/>
              <a:t>Isak A</a:t>
            </a:r>
          </a:p>
          <a:p>
            <a:r>
              <a:rPr lang="sv-SE" dirty="0" smtClean="0"/>
              <a:t>Carl W</a:t>
            </a:r>
          </a:p>
          <a:p>
            <a:r>
              <a:rPr lang="sv-SE" dirty="0" smtClean="0"/>
              <a:t>Alex L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323528" y="3371388"/>
            <a:ext cx="1755613" cy="313932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1</a:t>
            </a:r>
          </a:p>
          <a:p>
            <a:r>
              <a:rPr lang="sv-SE" dirty="0" smtClean="0"/>
              <a:t>Fikaförsäljning</a:t>
            </a:r>
          </a:p>
          <a:p>
            <a:r>
              <a:rPr lang="sv-SE" b="1" dirty="0" smtClean="0"/>
              <a:t>Chef</a:t>
            </a:r>
            <a:r>
              <a:rPr lang="sv-SE" dirty="0" smtClean="0"/>
              <a:t>: Paul W</a:t>
            </a:r>
          </a:p>
          <a:p>
            <a:r>
              <a:rPr lang="sv-SE" dirty="0" smtClean="0"/>
              <a:t>Emil P</a:t>
            </a:r>
          </a:p>
          <a:p>
            <a:r>
              <a:rPr lang="sv-SE" dirty="0" smtClean="0"/>
              <a:t>Hannes L</a:t>
            </a:r>
          </a:p>
          <a:p>
            <a:r>
              <a:rPr lang="sv-SE" dirty="0" err="1" smtClean="0"/>
              <a:t>Luukas</a:t>
            </a:r>
            <a:r>
              <a:rPr lang="sv-SE" dirty="0" smtClean="0"/>
              <a:t> R</a:t>
            </a:r>
          </a:p>
          <a:p>
            <a:r>
              <a:rPr lang="sv-SE" dirty="0" smtClean="0"/>
              <a:t>Tim C</a:t>
            </a:r>
          </a:p>
          <a:p>
            <a:r>
              <a:rPr lang="sv-SE" dirty="0" smtClean="0"/>
              <a:t>Miki D</a:t>
            </a:r>
          </a:p>
          <a:p>
            <a:r>
              <a:rPr lang="sv-SE" dirty="0" smtClean="0"/>
              <a:t>Oliver C</a:t>
            </a:r>
          </a:p>
          <a:p>
            <a:r>
              <a:rPr lang="sv-SE" dirty="0" smtClean="0"/>
              <a:t>Filip E</a:t>
            </a:r>
          </a:p>
          <a:p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3275856" y="548680"/>
            <a:ext cx="2016224" cy="3693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        Cupgeneral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6732240" y="3383959"/>
            <a:ext cx="1800200" cy="313932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 smtClean="0"/>
              <a:t>Grupp 4</a:t>
            </a:r>
          </a:p>
          <a:p>
            <a:r>
              <a:rPr lang="sv-SE" dirty="0" smtClean="0"/>
              <a:t>Övrigt</a:t>
            </a:r>
          </a:p>
          <a:p>
            <a:r>
              <a:rPr lang="sv-SE" b="1" dirty="0" smtClean="0"/>
              <a:t>Chef: </a:t>
            </a:r>
            <a:r>
              <a:rPr lang="sv-SE" dirty="0" smtClean="0"/>
              <a:t>Albin Z</a:t>
            </a:r>
          </a:p>
          <a:p>
            <a:r>
              <a:rPr lang="sv-SE" dirty="0" smtClean="0"/>
              <a:t>Oliver B</a:t>
            </a:r>
          </a:p>
          <a:p>
            <a:r>
              <a:rPr lang="sv-SE" dirty="0" smtClean="0"/>
              <a:t>Benjamin M</a:t>
            </a:r>
          </a:p>
          <a:p>
            <a:r>
              <a:rPr lang="sv-SE" dirty="0" smtClean="0"/>
              <a:t>Alexander S</a:t>
            </a:r>
          </a:p>
          <a:p>
            <a:r>
              <a:rPr lang="sv-SE" dirty="0" smtClean="0"/>
              <a:t>David A</a:t>
            </a:r>
          </a:p>
          <a:p>
            <a:r>
              <a:rPr lang="sv-SE" dirty="0" smtClean="0"/>
              <a:t>Axel GB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  <p:cxnSp>
        <p:nvCxnSpPr>
          <p:cNvPr id="44" name="Rak 43"/>
          <p:cNvCxnSpPr>
            <a:endCxn id="13" idx="2"/>
          </p:cNvCxnSpPr>
          <p:nvPr/>
        </p:nvCxnSpPr>
        <p:spPr>
          <a:xfrm flipH="1" flipV="1">
            <a:off x="4283968" y="918012"/>
            <a:ext cx="8660" cy="265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ruta 1"/>
          <p:cNvSpPr txBox="1"/>
          <p:nvPr/>
        </p:nvSpPr>
        <p:spPr>
          <a:xfrm>
            <a:off x="2178689" y="116632"/>
            <a:ext cx="4769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 smtClean="0"/>
              <a:t>Deltagare i respektive grupp är föräldrarna till följande spelare:</a:t>
            </a:r>
            <a:endParaRPr lang="sv-SE" sz="1400" dirty="0"/>
          </a:p>
        </p:txBody>
      </p:sp>
      <p:cxnSp>
        <p:nvCxnSpPr>
          <p:cNvPr id="4" name="Rak 3"/>
          <p:cNvCxnSpPr>
            <a:stCxn id="13" idx="2"/>
          </p:cNvCxnSpPr>
          <p:nvPr/>
        </p:nvCxnSpPr>
        <p:spPr>
          <a:xfrm>
            <a:off x="4283968" y="918012"/>
            <a:ext cx="8575" cy="2006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5"/>
          <p:cNvCxnSpPr/>
          <p:nvPr/>
        </p:nvCxnSpPr>
        <p:spPr>
          <a:xfrm flipH="1">
            <a:off x="1077035" y="2924944"/>
            <a:ext cx="3214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4245385" y="2924944"/>
            <a:ext cx="3602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077035" y="2924944"/>
            <a:ext cx="0" cy="446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>
            <a:endCxn id="10" idx="0"/>
          </p:cNvCxnSpPr>
          <p:nvPr/>
        </p:nvCxnSpPr>
        <p:spPr>
          <a:xfrm>
            <a:off x="3369087" y="2924944"/>
            <a:ext cx="1" cy="446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23"/>
          <p:cNvCxnSpPr/>
          <p:nvPr/>
        </p:nvCxnSpPr>
        <p:spPr>
          <a:xfrm>
            <a:off x="5436096" y="2924944"/>
            <a:ext cx="0" cy="459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26"/>
          <p:cNvCxnSpPr/>
          <p:nvPr/>
        </p:nvCxnSpPr>
        <p:spPr>
          <a:xfrm>
            <a:off x="7848364" y="2924944"/>
            <a:ext cx="0" cy="459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30"/>
          <p:cNvCxnSpPr>
            <a:endCxn id="9" idx="3"/>
          </p:cNvCxnSpPr>
          <p:nvPr/>
        </p:nvCxnSpPr>
        <p:spPr>
          <a:xfrm flipH="1">
            <a:off x="2771799" y="2018457"/>
            <a:ext cx="1520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41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5518</TotalTime>
  <Words>481</Words>
  <Application>Microsoft Office PowerPoint</Application>
  <PresentationFormat>Bildspel på skärmen (4:3)</PresentationFormat>
  <Paragraphs>158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4" baseType="lpstr">
      <vt:lpstr>Arial</vt:lpstr>
      <vt:lpstr>Wingdings</vt:lpstr>
      <vt:lpstr>Standardformgivning</vt:lpstr>
      <vt:lpstr>PowerPoint-presentation</vt:lpstr>
      <vt:lpstr>Agenda  </vt:lpstr>
      <vt:lpstr>Hur tänker vi oss året? </vt:lpstr>
      <vt:lpstr>Cuper i Sommar? </vt:lpstr>
      <vt:lpstr>Eskils Cupen </vt:lpstr>
      <vt:lpstr>Övrigt</vt:lpstr>
      <vt:lpstr>PowerPoint-presentation</vt:lpstr>
      <vt:lpstr>PowerPoint-presentation</vt:lpstr>
      <vt:lpstr>PowerPoint-presentation</vt:lpstr>
      <vt:lpstr>Föräldraansvar </vt:lpstr>
      <vt:lpstr>Föräldrabuden </vt:lpstr>
    </vt:vector>
  </TitlesOfParts>
  <Company>Skandinaviska Enskilda Banken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Georges Chammas</dc:creator>
  <cp:lastModifiedBy>Johan Ehn</cp:lastModifiedBy>
  <cp:revision>43</cp:revision>
  <cp:lastPrinted>2015-04-24T09:25:12Z</cp:lastPrinted>
  <dcterms:created xsi:type="dcterms:W3CDTF">2012-05-30T08:52:10Z</dcterms:created>
  <dcterms:modified xsi:type="dcterms:W3CDTF">2016-01-12T16:02:46Z</dcterms:modified>
</cp:coreProperties>
</file>