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1740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320123-3F88-4000-BF56-E64DA8784568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F35ADAD-8114-4BE4-AFC3-6CCC6254A31E}">
      <dgm:prSet/>
      <dgm:spPr/>
      <dgm:t>
        <a:bodyPr/>
        <a:lstStyle/>
        <a:p>
          <a:r>
            <a:rPr lang="en-US"/>
            <a:t>Bana → Friktion → Klotets rörelse → Reaktion</a:t>
          </a:r>
        </a:p>
      </dgm:t>
    </dgm:pt>
    <dgm:pt modelId="{E11CA3D1-2466-436A-8E2E-0AAF367E29FA}" type="parTrans" cxnId="{CC244142-46E1-493C-91AD-A1BB1B5ED7FF}">
      <dgm:prSet/>
      <dgm:spPr/>
      <dgm:t>
        <a:bodyPr/>
        <a:lstStyle/>
        <a:p>
          <a:endParaRPr lang="en-US"/>
        </a:p>
      </dgm:t>
    </dgm:pt>
    <dgm:pt modelId="{7CB336DC-A3E8-4FFC-B399-A58767D1B99A}" type="sibTrans" cxnId="{CC244142-46E1-493C-91AD-A1BB1B5ED7FF}">
      <dgm:prSet/>
      <dgm:spPr/>
      <dgm:t>
        <a:bodyPr/>
        <a:lstStyle/>
        <a:p>
          <a:endParaRPr lang="en-US"/>
        </a:p>
      </dgm:t>
    </dgm:pt>
    <dgm:pt modelId="{A5A1AAD5-BC4D-45D4-AEC7-E0EA5160106A}">
      <dgm:prSet/>
      <dgm:spPr/>
      <dgm:t>
        <a:bodyPr/>
        <a:lstStyle/>
        <a:p>
          <a:r>
            <a:rPr lang="en-US"/>
            <a:t>Olja bromsar friktionen.</a:t>
          </a:r>
        </a:p>
      </dgm:t>
    </dgm:pt>
    <dgm:pt modelId="{F737B711-539F-493D-9801-ECC581439627}" type="parTrans" cxnId="{4EE5DAB3-A7E8-437B-85AA-4CE7C35111E4}">
      <dgm:prSet/>
      <dgm:spPr/>
      <dgm:t>
        <a:bodyPr/>
        <a:lstStyle/>
        <a:p>
          <a:endParaRPr lang="en-US"/>
        </a:p>
      </dgm:t>
    </dgm:pt>
    <dgm:pt modelId="{0640A069-52E2-44E7-B14A-D306C4EE59E4}" type="sibTrans" cxnId="{4EE5DAB3-A7E8-437B-85AA-4CE7C35111E4}">
      <dgm:prSet/>
      <dgm:spPr/>
      <dgm:t>
        <a:bodyPr/>
        <a:lstStyle/>
        <a:p>
          <a:endParaRPr lang="en-US"/>
        </a:p>
      </dgm:t>
    </dgm:pt>
    <dgm:pt modelId="{55C38F3B-5467-4933-87B7-9565C8C19048}">
      <dgm:prSet/>
      <dgm:spPr/>
      <dgm:t>
        <a:bodyPr/>
        <a:lstStyle/>
        <a:p>
          <a:r>
            <a:rPr lang="en-US"/>
            <a:t>När klotet lämnar oljan börjar det greppa.</a:t>
          </a:r>
        </a:p>
      </dgm:t>
    </dgm:pt>
    <dgm:pt modelId="{9066CA7D-401F-428B-8A08-35E5EF2EB610}" type="parTrans" cxnId="{B9E61747-4F00-4EEF-B514-C68EC5EE6B8A}">
      <dgm:prSet/>
      <dgm:spPr/>
      <dgm:t>
        <a:bodyPr/>
        <a:lstStyle/>
        <a:p>
          <a:endParaRPr lang="en-US"/>
        </a:p>
      </dgm:t>
    </dgm:pt>
    <dgm:pt modelId="{B9EC7D69-0249-4AA6-93F3-EC08A97D14FB}" type="sibTrans" cxnId="{B9E61747-4F00-4EEF-B514-C68EC5EE6B8A}">
      <dgm:prSet/>
      <dgm:spPr/>
      <dgm:t>
        <a:bodyPr/>
        <a:lstStyle/>
        <a:p>
          <a:endParaRPr lang="en-US"/>
        </a:p>
      </dgm:t>
    </dgm:pt>
    <dgm:pt modelId="{96C86EF2-7410-4B4E-B390-8B64FBE6AF8D}">
      <dgm:prSet/>
      <dgm:spPr/>
      <dgm:t>
        <a:bodyPr/>
        <a:lstStyle/>
        <a:p>
          <a:r>
            <a:rPr lang="en-US"/>
            <a:t>Målet är att matcha klotets läsning med banans friktion.</a:t>
          </a:r>
        </a:p>
      </dgm:t>
    </dgm:pt>
    <dgm:pt modelId="{B735F35F-E16F-462E-BE01-70D61433E961}" type="parTrans" cxnId="{928907C4-6E4F-480A-9BB7-82E9B437FC1B}">
      <dgm:prSet/>
      <dgm:spPr/>
      <dgm:t>
        <a:bodyPr/>
        <a:lstStyle/>
        <a:p>
          <a:endParaRPr lang="en-US"/>
        </a:p>
      </dgm:t>
    </dgm:pt>
    <dgm:pt modelId="{48432B51-CDCF-4B4F-833F-A5E2B866FF5D}" type="sibTrans" cxnId="{928907C4-6E4F-480A-9BB7-82E9B437FC1B}">
      <dgm:prSet/>
      <dgm:spPr/>
      <dgm:t>
        <a:bodyPr/>
        <a:lstStyle/>
        <a:p>
          <a:endParaRPr lang="en-US"/>
        </a:p>
      </dgm:t>
    </dgm:pt>
    <dgm:pt modelId="{0EEC33A4-D5EB-41A2-AEDF-F714D7E52AB0}" type="pres">
      <dgm:prSet presAssocID="{AF320123-3F88-4000-BF56-E64DA8784568}" presName="outerComposite" presStyleCnt="0">
        <dgm:presLayoutVars>
          <dgm:chMax val="5"/>
          <dgm:dir/>
          <dgm:resizeHandles val="exact"/>
        </dgm:presLayoutVars>
      </dgm:prSet>
      <dgm:spPr/>
    </dgm:pt>
    <dgm:pt modelId="{D5764CAF-503C-46D5-84B6-D85177466BF7}" type="pres">
      <dgm:prSet presAssocID="{AF320123-3F88-4000-BF56-E64DA8784568}" presName="dummyMaxCanvas" presStyleCnt="0">
        <dgm:presLayoutVars/>
      </dgm:prSet>
      <dgm:spPr/>
    </dgm:pt>
    <dgm:pt modelId="{27A83A30-6788-401A-92E1-25B875E5F14B}" type="pres">
      <dgm:prSet presAssocID="{AF320123-3F88-4000-BF56-E64DA8784568}" presName="FourNodes_1" presStyleLbl="node1" presStyleIdx="0" presStyleCnt="4">
        <dgm:presLayoutVars>
          <dgm:bulletEnabled val="1"/>
        </dgm:presLayoutVars>
      </dgm:prSet>
      <dgm:spPr/>
    </dgm:pt>
    <dgm:pt modelId="{B65DDA56-0DE3-43FC-8435-E0D5D5BAFCEB}" type="pres">
      <dgm:prSet presAssocID="{AF320123-3F88-4000-BF56-E64DA8784568}" presName="FourNodes_2" presStyleLbl="node1" presStyleIdx="1" presStyleCnt="4">
        <dgm:presLayoutVars>
          <dgm:bulletEnabled val="1"/>
        </dgm:presLayoutVars>
      </dgm:prSet>
      <dgm:spPr/>
    </dgm:pt>
    <dgm:pt modelId="{AD42EEB2-9BC7-4F99-878E-D21755C37761}" type="pres">
      <dgm:prSet presAssocID="{AF320123-3F88-4000-BF56-E64DA8784568}" presName="FourNodes_3" presStyleLbl="node1" presStyleIdx="2" presStyleCnt="4">
        <dgm:presLayoutVars>
          <dgm:bulletEnabled val="1"/>
        </dgm:presLayoutVars>
      </dgm:prSet>
      <dgm:spPr/>
    </dgm:pt>
    <dgm:pt modelId="{178AC4A1-4AE0-4E22-9F02-E8F1C6FF1AA5}" type="pres">
      <dgm:prSet presAssocID="{AF320123-3F88-4000-BF56-E64DA8784568}" presName="FourNodes_4" presStyleLbl="node1" presStyleIdx="3" presStyleCnt="4">
        <dgm:presLayoutVars>
          <dgm:bulletEnabled val="1"/>
        </dgm:presLayoutVars>
      </dgm:prSet>
      <dgm:spPr/>
    </dgm:pt>
    <dgm:pt modelId="{E5C4E41D-B26F-45BD-91A6-D8DF925EDE67}" type="pres">
      <dgm:prSet presAssocID="{AF320123-3F88-4000-BF56-E64DA8784568}" presName="FourConn_1-2" presStyleLbl="fgAccFollowNode1" presStyleIdx="0" presStyleCnt="3">
        <dgm:presLayoutVars>
          <dgm:bulletEnabled val="1"/>
        </dgm:presLayoutVars>
      </dgm:prSet>
      <dgm:spPr/>
    </dgm:pt>
    <dgm:pt modelId="{1CF8D95E-8E9C-4A3F-94AA-236D2DFC8CF7}" type="pres">
      <dgm:prSet presAssocID="{AF320123-3F88-4000-BF56-E64DA8784568}" presName="FourConn_2-3" presStyleLbl="fgAccFollowNode1" presStyleIdx="1" presStyleCnt="3">
        <dgm:presLayoutVars>
          <dgm:bulletEnabled val="1"/>
        </dgm:presLayoutVars>
      </dgm:prSet>
      <dgm:spPr/>
    </dgm:pt>
    <dgm:pt modelId="{A7FAD4FC-51AD-456E-A181-F3386ACD2B36}" type="pres">
      <dgm:prSet presAssocID="{AF320123-3F88-4000-BF56-E64DA8784568}" presName="FourConn_3-4" presStyleLbl="fgAccFollowNode1" presStyleIdx="2" presStyleCnt="3">
        <dgm:presLayoutVars>
          <dgm:bulletEnabled val="1"/>
        </dgm:presLayoutVars>
      </dgm:prSet>
      <dgm:spPr/>
    </dgm:pt>
    <dgm:pt modelId="{1310B503-107C-40E8-941B-4932B04A83DE}" type="pres">
      <dgm:prSet presAssocID="{AF320123-3F88-4000-BF56-E64DA8784568}" presName="FourNodes_1_text" presStyleLbl="node1" presStyleIdx="3" presStyleCnt="4">
        <dgm:presLayoutVars>
          <dgm:bulletEnabled val="1"/>
        </dgm:presLayoutVars>
      </dgm:prSet>
      <dgm:spPr/>
    </dgm:pt>
    <dgm:pt modelId="{889910E7-296C-4889-BBB0-6E0DF55CD816}" type="pres">
      <dgm:prSet presAssocID="{AF320123-3F88-4000-BF56-E64DA8784568}" presName="FourNodes_2_text" presStyleLbl="node1" presStyleIdx="3" presStyleCnt="4">
        <dgm:presLayoutVars>
          <dgm:bulletEnabled val="1"/>
        </dgm:presLayoutVars>
      </dgm:prSet>
      <dgm:spPr/>
    </dgm:pt>
    <dgm:pt modelId="{97F7F350-08C4-4C00-A626-9C39D89CAC4A}" type="pres">
      <dgm:prSet presAssocID="{AF320123-3F88-4000-BF56-E64DA8784568}" presName="FourNodes_3_text" presStyleLbl="node1" presStyleIdx="3" presStyleCnt="4">
        <dgm:presLayoutVars>
          <dgm:bulletEnabled val="1"/>
        </dgm:presLayoutVars>
      </dgm:prSet>
      <dgm:spPr/>
    </dgm:pt>
    <dgm:pt modelId="{041B54B2-2DCD-424B-8768-1F8191259EB2}" type="pres">
      <dgm:prSet presAssocID="{AF320123-3F88-4000-BF56-E64DA8784568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DB34D10F-F847-4368-8B9A-DAADB789E0D7}" type="presOf" srcId="{55C38F3B-5467-4933-87B7-9565C8C19048}" destId="{97F7F350-08C4-4C00-A626-9C39D89CAC4A}" srcOrd="1" destOrd="0" presId="urn:microsoft.com/office/officeart/2005/8/layout/vProcess5"/>
    <dgm:cxn modelId="{47ED2D2B-540A-45F2-B629-2381FBC70CBC}" type="presOf" srcId="{AF320123-3F88-4000-BF56-E64DA8784568}" destId="{0EEC33A4-D5EB-41A2-AEDF-F714D7E52AB0}" srcOrd="0" destOrd="0" presId="urn:microsoft.com/office/officeart/2005/8/layout/vProcess5"/>
    <dgm:cxn modelId="{20CB3E5F-A766-401F-BF68-47BEC23FF210}" type="presOf" srcId="{7CB336DC-A3E8-4FFC-B399-A58767D1B99A}" destId="{E5C4E41D-B26F-45BD-91A6-D8DF925EDE67}" srcOrd="0" destOrd="0" presId="urn:microsoft.com/office/officeart/2005/8/layout/vProcess5"/>
    <dgm:cxn modelId="{CC244142-46E1-493C-91AD-A1BB1B5ED7FF}" srcId="{AF320123-3F88-4000-BF56-E64DA8784568}" destId="{EF35ADAD-8114-4BE4-AFC3-6CCC6254A31E}" srcOrd="0" destOrd="0" parTransId="{E11CA3D1-2466-436A-8E2E-0AAF367E29FA}" sibTransId="{7CB336DC-A3E8-4FFC-B399-A58767D1B99A}"/>
    <dgm:cxn modelId="{B9E61747-4F00-4EEF-B514-C68EC5EE6B8A}" srcId="{AF320123-3F88-4000-BF56-E64DA8784568}" destId="{55C38F3B-5467-4933-87B7-9565C8C19048}" srcOrd="2" destOrd="0" parTransId="{9066CA7D-401F-428B-8A08-35E5EF2EB610}" sibTransId="{B9EC7D69-0249-4AA6-93F3-EC08A97D14FB}"/>
    <dgm:cxn modelId="{27E75C6E-CCE7-471B-85B5-E46B6D025D60}" type="presOf" srcId="{96C86EF2-7410-4B4E-B390-8B64FBE6AF8D}" destId="{178AC4A1-4AE0-4E22-9F02-E8F1C6FF1AA5}" srcOrd="0" destOrd="0" presId="urn:microsoft.com/office/officeart/2005/8/layout/vProcess5"/>
    <dgm:cxn modelId="{D5692658-6302-4B0E-8AB3-004CBEA1FAF1}" type="presOf" srcId="{A5A1AAD5-BC4D-45D4-AEC7-E0EA5160106A}" destId="{B65DDA56-0DE3-43FC-8435-E0D5D5BAFCEB}" srcOrd="0" destOrd="0" presId="urn:microsoft.com/office/officeart/2005/8/layout/vProcess5"/>
    <dgm:cxn modelId="{34E65A7A-0B03-4FAB-B994-1FCDDF0095E5}" type="presOf" srcId="{EF35ADAD-8114-4BE4-AFC3-6CCC6254A31E}" destId="{1310B503-107C-40E8-941B-4932B04A83DE}" srcOrd="1" destOrd="0" presId="urn:microsoft.com/office/officeart/2005/8/layout/vProcess5"/>
    <dgm:cxn modelId="{2DDD627D-C560-42E6-816B-9812BD2F0D3D}" type="presOf" srcId="{B9EC7D69-0249-4AA6-93F3-EC08A97D14FB}" destId="{A7FAD4FC-51AD-456E-A181-F3386ACD2B36}" srcOrd="0" destOrd="0" presId="urn:microsoft.com/office/officeart/2005/8/layout/vProcess5"/>
    <dgm:cxn modelId="{0351E9A0-E0C9-4431-B8E6-6413CD95CD29}" type="presOf" srcId="{55C38F3B-5467-4933-87B7-9565C8C19048}" destId="{AD42EEB2-9BC7-4F99-878E-D21755C37761}" srcOrd="0" destOrd="0" presId="urn:microsoft.com/office/officeart/2005/8/layout/vProcess5"/>
    <dgm:cxn modelId="{B7F882A9-6A11-4BD8-A634-D7E64F1E5638}" type="presOf" srcId="{A5A1AAD5-BC4D-45D4-AEC7-E0EA5160106A}" destId="{889910E7-296C-4889-BBB0-6E0DF55CD816}" srcOrd="1" destOrd="0" presId="urn:microsoft.com/office/officeart/2005/8/layout/vProcess5"/>
    <dgm:cxn modelId="{1DB27CB1-F682-4AB8-9EC7-977340EC0ACC}" type="presOf" srcId="{0640A069-52E2-44E7-B14A-D306C4EE59E4}" destId="{1CF8D95E-8E9C-4A3F-94AA-236D2DFC8CF7}" srcOrd="0" destOrd="0" presId="urn:microsoft.com/office/officeart/2005/8/layout/vProcess5"/>
    <dgm:cxn modelId="{4EE5DAB3-A7E8-437B-85AA-4CE7C35111E4}" srcId="{AF320123-3F88-4000-BF56-E64DA8784568}" destId="{A5A1AAD5-BC4D-45D4-AEC7-E0EA5160106A}" srcOrd="1" destOrd="0" parTransId="{F737B711-539F-493D-9801-ECC581439627}" sibTransId="{0640A069-52E2-44E7-B14A-D306C4EE59E4}"/>
    <dgm:cxn modelId="{928907C4-6E4F-480A-9BB7-82E9B437FC1B}" srcId="{AF320123-3F88-4000-BF56-E64DA8784568}" destId="{96C86EF2-7410-4B4E-B390-8B64FBE6AF8D}" srcOrd="3" destOrd="0" parTransId="{B735F35F-E16F-462E-BE01-70D61433E961}" sibTransId="{48432B51-CDCF-4B4F-833F-A5E2B866FF5D}"/>
    <dgm:cxn modelId="{54BEF8DE-6743-4ABF-8CE8-E57C34061A86}" type="presOf" srcId="{EF35ADAD-8114-4BE4-AFC3-6CCC6254A31E}" destId="{27A83A30-6788-401A-92E1-25B875E5F14B}" srcOrd="0" destOrd="0" presId="urn:microsoft.com/office/officeart/2005/8/layout/vProcess5"/>
    <dgm:cxn modelId="{193488DF-DB26-44C2-B729-0D108604E700}" type="presOf" srcId="{96C86EF2-7410-4B4E-B390-8B64FBE6AF8D}" destId="{041B54B2-2DCD-424B-8768-1F8191259EB2}" srcOrd="1" destOrd="0" presId="urn:microsoft.com/office/officeart/2005/8/layout/vProcess5"/>
    <dgm:cxn modelId="{7F89BA9D-7C3C-4553-9AE9-DECE4548E388}" type="presParOf" srcId="{0EEC33A4-D5EB-41A2-AEDF-F714D7E52AB0}" destId="{D5764CAF-503C-46D5-84B6-D85177466BF7}" srcOrd="0" destOrd="0" presId="urn:microsoft.com/office/officeart/2005/8/layout/vProcess5"/>
    <dgm:cxn modelId="{403ADB80-AB47-48E8-9D92-2651D790C3E3}" type="presParOf" srcId="{0EEC33A4-D5EB-41A2-AEDF-F714D7E52AB0}" destId="{27A83A30-6788-401A-92E1-25B875E5F14B}" srcOrd="1" destOrd="0" presId="urn:microsoft.com/office/officeart/2005/8/layout/vProcess5"/>
    <dgm:cxn modelId="{51A95614-F110-4D26-A258-081E0E84C4BF}" type="presParOf" srcId="{0EEC33A4-D5EB-41A2-AEDF-F714D7E52AB0}" destId="{B65DDA56-0DE3-43FC-8435-E0D5D5BAFCEB}" srcOrd="2" destOrd="0" presId="urn:microsoft.com/office/officeart/2005/8/layout/vProcess5"/>
    <dgm:cxn modelId="{F1AA6D90-F99C-4409-94E0-E4379625C3EB}" type="presParOf" srcId="{0EEC33A4-D5EB-41A2-AEDF-F714D7E52AB0}" destId="{AD42EEB2-9BC7-4F99-878E-D21755C37761}" srcOrd="3" destOrd="0" presId="urn:microsoft.com/office/officeart/2005/8/layout/vProcess5"/>
    <dgm:cxn modelId="{8F6C2003-9651-490C-91E4-C6B737A4E3BF}" type="presParOf" srcId="{0EEC33A4-D5EB-41A2-AEDF-F714D7E52AB0}" destId="{178AC4A1-4AE0-4E22-9F02-E8F1C6FF1AA5}" srcOrd="4" destOrd="0" presId="urn:microsoft.com/office/officeart/2005/8/layout/vProcess5"/>
    <dgm:cxn modelId="{18829894-627C-4D6D-A062-C3E91B40D67C}" type="presParOf" srcId="{0EEC33A4-D5EB-41A2-AEDF-F714D7E52AB0}" destId="{E5C4E41D-B26F-45BD-91A6-D8DF925EDE67}" srcOrd="5" destOrd="0" presId="urn:microsoft.com/office/officeart/2005/8/layout/vProcess5"/>
    <dgm:cxn modelId="{2630AD41-7AA8-42E7-8909-0B92ED3B3008}" type="presParOf" srcId="{0EEC33A4-D5EB-41A2-AEDF-F714D7E52AB0}" destId="{1CF8D95E-8E9C-4A3F-94AA-236D2DFC8CF7}" srcOrd="6" destOrd="0" presId="urn:microsoft.com/office/officeart/2005/8/layout/vProcess5"/>
    <dgm:cxn modelId="{A7B3DA5E-55A4-42B8-ADE2-C9E1280BB67B}" type="presParOf" srcId="{0EEC33A4-D5EB-41A2-AEDF-F714D7E52AB0}" destId="{A7FAD4FC-51AD-456E-A181-F3386ACD2B36}" srcOrd="7" destOrd="0" presId="urn:microsoft.com/office/officeart/2005/8/layout/vProcess5"/>
    <dgm:cxn modelId="{AAF9FC7A-2B85-4D95-A86E-609A7290958E}" type="presParOf" srcId="{0EEC33A4-D5EB-41A2-AEDF-F714D7E52AB0}" destId="{1310B503-107C-40E8-941B-4932B04A83DE}" srcOrd="8" destOrd="0" presId="urn:microsoft.com/office/officeart/2005/8/layout/vProcess5"/>
    <dgm:cxn modelId="{C0D6AF67-B1B2-4D9B-BF73-0E5260E407A1}" type="presParOf" srcId="{0EEC33A4-D5EB-41A2-AEDF-F714D7E52AB0}" destId="{889910E7-296C-4889-BBB0-6E0DF55CD816}" srcOrd="9" destOrd="0" presId="urn:microsoft.com/office/officeart/2005/8/layout/vProcess5"/>
    <dgm:cxn modelId="{6EE6A46F-BE23-4D75-8891-E34536BEF07E}" type="presParOf" srcId="{0EEC33A4-D5EB-41A2-AEDF-F714D7E52AB0}" destId="{97F7F350-08C4-4C00-A626-9C39D89CAC4A}" srcOrd="10" destOrd="0" presId="urn:microsoft.com/office/officeart/2005/8/layout/vProcess5"/>
    <dgm:cxn modelId="{81D8EE2A-1C3E-458E-AEC3-EFEBF4721F5C}" type="presParOf" srcId="{0EEC33A4-D5EB-41A2-AEDF-F714D7E52AB0}" destId="{041B54B2-2DCD-424B-8768-1F8191259EB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C591B8-FC73-4FBC-A918-2BD6F786FB6B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586AD01-B7B5-48E2-84EF-2F8F1585C691}">
      <dgm:prSet/>
      <dgm:spPr/>
      <dgm:t>
        <a:bodyPr/>
        <a:lstStyle/>
        <a:p>
          <a:r>
            <a:rPr lang="en-US"/>
            <a:t>Mycket friktion längre ner på banan.</a:t>
          </a:r>
        </a:p>
      </dgm:t>
    </dgm:pt>
    <dgm:pt modelId="{600CB7A0-F675-4A2C-900E-4C13A08FEFA9}" type="parTrans" cxnId="{14B2FDCB-4F24-4480-A1C7-2ED6C7F45CAC}">
      <dgm:prSet/>
      <dgm:spPr/>
      <dgm:t>
        <a:bodyPr/>
        <a:lstStyle/>
        <a:p>
          <a:endParaRPr lang="en-US"/>
        </a:p>
      </dgm:t>
    </dgm:pt>
    <dgm:pt modelId="{10F7DF7B-B270-4639-8C59-EDC4F6347FE7}" type="sibTrans" cxnId="{14B2FDCB-4F24-4480-A1C7-2ED6C7F45CAC}">
      <dgm:prSet/>
      <dgm:spPr/>
      <dgm:t>
        <a:bodyPr/>
        <a:lstStyle/>
        <a:p>
          <a:endParaRPr lang="en-US"/>
        </a:p>
      </dgm:t>
    </dgm:pt>
    <dgm:pt modelId="{99814465-C7A4-46AC-B80C-1A827D9822B1}">
      <dgm:prSet/>
      <dgm:spPr/>
      <dgm:t>
        <a:bodyPr/>
        <a:lstStyle/>
        <a:p>
          <a:r>
            <a:rPr lang="en-US"/>
            <a:t>Risk för att klotet reagerar för tidigt.</a:t>
          </a:r>
        </a:p>
      </dgm:t>
    </dgm:pt>
    <dgm:pt modelId="{5D9D7617-BF1C-43D7-8986-6605753F1D75}" type="parTrans" cxnId="{2C0E5642-4EAD-4C80-8577-8DD372927EA9}">
      <dgm:prSet/>
      <dgm:spPr/>
      <dgm:t>
        <a:bodyPr/>
        <a:lstStyle/>
        <a:p>
          <a:endParaRPr lang="en-US"/>
        </a:p>
      </dgm:t>
    </dgm:pt>
    <dgm:pt modelId="{55AAF2FD-12CD-488A-A2B0-9668BCF3E799}" type="sibTrans" cxnId="{2C0E5642-4EAD-4C80-8577-8DD372927EA9}">
      <dgm:prSet/>
      <dgm:spPr/>
      <dgm:t>
        <a:bodyPr/>
        <a:lstStyle/>
        <a:p>
          <a:endParaRPr lang="en-US"/>
        </a:p>
      </dgm:t>
    </dgm:pt>
    <dgm:pt modelId="{B6D26D4E-4EDF-4CB3-B131-75FF60A9F81D}">
      <dgm:prSet/>
      <dgm:spPr/>
      <dgm:t>
        <a:bodyPr/>
        <a:lstStyle/>
        <a:p>
          <a:r>
            <a:rPr lang="en-US"/>
            <a:t>Ofta: svagare klot och/eller blankare yta.</a:t>
          </a:r>
        </a:p>
      </dgm:t>
    </dgm:pt>
    <dgm:pt modelId="{8B3A035F-D493-494C-9968-CC08240A0CC5}" type="parTrans" cxnId="{6D0DE999-C508-46DF-86BB-42E9EAC0322D}">
      <dgm:prSet/>
      <dgm:spPr/>
      <dgm:t>
        <a:bodyPr/>
        <a:lstStyle/>
        <a:p>
          <a:endParaRPr lang="en-US"/>
        </a:p>
      </dgm:t>
    </dgm:pt>
    <dgm:pt modelId="{347E3581-09BA-403F-8BAB-EB83FC15B989}" type="sibTrans" cxnId="{6D0DE999-C508-46DF-86BB-42E9EAC0322D}">
      <dgm:prSet/>
      <dgm:spPr/>
      <dgm:t>
        <a:bodyPr/>
        <a:lstStyle/>
        <a:p>
          <a:endParaRPr lang="en-US"/>
        </a:p>
      </dgm:t>
    </dgm:pt>
    <dgm:pt modelId="{1CBC75B3-F371-4741-A1B4-4CD96D3FF79F}">
      <dgm:prSet/>
      <dgm:spPr/>
      <dgm:t>
        <a:bodyPr/>
        <a:lstStyle/>
        <a:p>
          <a:r>
            <a:rPr lang="en-US"/>
            <a:t>Mål: spara energi till slutet.</a:t>
          </a:r>
        </a:p>
      </dgm:t>
    </dgm:pt>
    <dgm:pt modelId="{52D1E56B-0DDA-4A97-BFAE-977A5D5C659D}" type="parTrans" cxnId="{826DAE8D-84F3-408D-9E20-82788CB7BDFF}">
      <dgm:prSet/>
      <dgm:spPr/>
      <dgm:t>
        <a:bodyPr/>
        <a:lstStyle/>
        <a:p>
          <a:endParaRPr lang="en-US"/>
        </a:p>
      </dgm:t>
    </dgm:pt>
    <dgm:pt modelId="{0F0E5E89-2A6F-4BC2-B31E-0FFE1A3FA342}" type="sibTrans" cxnId="{826DAE8D-84F3-408D-9E20-82788CB7BDFF}">
      <dgm:prSet/>
      <dgm:spPr/>
      <dgm:t>
        <a:bodyPr/>
        <a:lstStyle/>
        <a:p>
          <a:endParaRPr lang="en-US"/>
        </a:p>
      </dgm:t>
    </dgm:pt>
    <dgm:pt modelId="{661A88EA-4628-48FF-83B0-FA8AA8B86862}">
      <dgm:prSet/>
      <dgm:spPr/>
      <dgm:t>
        <a:bodyPr/>
        <a:lstStyle/>
        <a:p>
          <a:r>
            <a:rPr lang="en-US"/>
            <a:t>Tänk: Få klotet att gå genom oljan och reagera sent.</a:t>
          </a:r>
        </a:p>
      </dgm:t>
    </dgm:pt>
    <dgm:pt modelId="{A31E9842-6CE4-48AA-AB36-9492198E4F00}" type="parTrans" cxnId="{373D834E-9EC4-4001-9C4E-7EB2F8C20DBF}">
      <dgm:prSet/>
      <dgm:spPr/>
      <dgm:t>
        <a:bodyPr/>
        <a:lstStyle/>
        <a:p>
          <a:endParaRPr lang="en-US"/>
        </a:p>
      </dgm:t>
    </dgm:pt>
    <dgm:pt modelId="{F7F87769-0094-4CED-9385-881174189743}" type="sibTrans" cxnId="{373D834E-9EC4-4001-9C4E-7EB2F8C20DBF}">
      <dgm:prSet/>
      <dgm:spPr/>
      <dgm:t>
        <a:bodyPr/>
        <a:lstStyle/>
        <a:p>
          <a:endParaRPr lang="en-US"/>
        </a:p>
      </dgm:t>
    </dgm:pt>
    <dgm:pt modelId="{A0DB5A0C-5F97-4638-95F1-6A55B7D09EF6}" type="pres">
      <dgm:prSet presAssocID="{4CC591B8-FC73-4FBC-A918-2BD6F786FB6B}" presName="root" presStyleCnt="0">
        <dgm:presLayoutVars>
          <dgm:dir/>
          <dgm:resizeHandles val="exact"/>
        </dgm:presLayoutVars>
      </dgm:prSet>
      <dgm:spPr/>
    </dgm:pt>
    <dgm:pt modelId="{5B8AAF41-9298-479D-8DB6-2B51028D33C1}" type="pres">
      <dgm:prSet presAssocID="{4CC591B8-FC73-4FBC-A918-2BD6F786FB6B}" presName="container" presStyleCnt="0">
        <dgm:presLayoutVars>
          <dgm:dir/>
          <dgm:resizeHandles val="exact"/>
        </dgm:presLayoutVars>
      </dgm:prSet>
      <dgm:spPr/>
    </dgm:pt>
    <dgm:pt modelId="{32F2193F-1341-4124-803D-C9DD080AD3C8}" type="pres">
      <dgm:prSet presAssocID="{2586AD01-B7B5-48E2-84EF-2F8F1585C691}" presName="compNode" presStyleCnt="0"/>
      <dgm:spPr/>
    </dgm:pt>
    <dgm:pt modelId="{326E927F-E54B-4BF7-BAA0-82A2E3C41F18}" type="pres">
      <dgm:prSet presAssocID="{2586AD01-B7B5-48E2-84EF-2F8F1585C691}" presName="iconBgRect" presStyleLbl="bgShp" presStyleIdx="0" presStyleCnt="5"/>
      <dgm:spPr/>
    </dgm:pt>
    <dgm:pt modelId="{BCF5365C-764D-42BD-BEDE-050E095FA2B0}" type="pres">
      <dgm:prSet presAssocID="{2586AD01-B7B5-48E2-84EF-2F8F1585C691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cle Arm"/>
        </a:ext>
      </dgm:extLst>
    </dgm:pt>
    <dgm:pt modelId="{F9DCC5B7-83B8-4B02-87FA-AD787ED061CC}" type="pres">
      <dgm:prSet presAssocID="{2586AD01-B7B5-48E2-84EF-2F8F1585C691}" presName="spaceRect" presStyleCnt="0"/>
      <dgm:spPr/>
    </dgm:pt>
    <dgm:pt modelId="{701D9A43-B1F2-42EA-B047-4124702D4D4F}" type="pres">
      <dgm:prSet presAssocID="{2586AD01-B7B5-48E2-84EF-2F8F1585C691}" presName="textRect" presStyleLbl="revTx" presStyleIdx="0" presStyleCnt="5">
        <dgm:presLayoutVars>
          <dgm:chMax val="1"/>
          <dgm:chPref val="1"/>
        </dgm:presLayoutVars>
      </dgm:prSet>
      <dgm:spPr/>
    </dgm:pt>
    <dgm:pt modelId="{0C316BB7-684E-4C26-AFEB-0444795D6AA7}" type="pres">
      <dgm:prSet presAssocID="{10F7DF7B-B270-4639-8C59-EDC4F6347FE7}" presName="sibTrans" presStyleLbl="sibTrans2D1" presStyleIdx="0" presStyleCnt="0"/>
      <dgm:spPr/>
    </dgm:pt>
    <dgm:pt modelId="{8BDAF218-AC65-4BDE-8602-254961221882}" type="pres">
      <dgm:prSet presAssocID="{99814465-C7A4-46AC-B80C-1A827D9822B1}" presName="compNode" presStyleCnt="0"/>
      <dgm:spPr/>
    </dgm:pt>
    <dgm:pt modelId="{19D4AF53-1808-472B-8169-446B19FE3324}" type="pres">
      <dgm:prSet presAssocID="{99814465-C7A4-46AC-B80C-1A827D9822B1}" presName="iconBgRect" presStyleLbl="bgShp" presStyleIdx="1" presStyleCnt="5"/>
      <dgm:spPr/>
    </dgm:pt>
    <dgm:pt modelId="{A06E5B29-FD0A-4854-87AD-C9E8010A6661}" type="pres">
      <dgm:prSet presAssocID="{99814465-C7A4-46AC-B80C-1A827D9822B1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active Sign"/>
        </a:ext>
      </dgm:extLst>
    </dgm:pt>
    <dgm:pt modelId="{12BA80B7-D16B-49FE-9AC0-0C63EA252203}" type="pres">
      <dgm:prSet presAssocID="{99814465-C7A4-46AC-B80C-1A827D9822B1}" presName="spaceRect" presStyleCnt="0"/>
      <dgm:spPr/>
    </dgm:pt>
    <dgm:pt modelId="{1C47DC47-BDBF-463F-A1E6-9C35CC564063}" type="pres">
      <dgm:prSet presAssocID="{99814465-C7A4-46AC-B80C-1A827D9822B1}" presName="textRect" presStyleLbl="revTx" presStyleIdx="1" presStyleCnt="5">
        <dgm:presLayoutVars>
          <dgm:chMax val="1"/>
          <dgm:chPref val="1"/>
        </dgm:presLayoutVars>
      </dgm:prSet>
      <dgm:spPr/>
    </dgm:pt>
    <dgm:pt modelId="{7C553550-0364-44F3-B721-EB36B062EBAF}" type="pres">
      <dgm:prSet presAssocID="{55AAF2FD-12CD-488A-A2B0-9668BCF3E799}" presName="sibTrans" presStyleLbl="sibTrans2D1" presStyleIdx="0" presStyleCnt="0"/>
      <dgm:spPr/>
    </dgm:pt>
    <dgm:pt modelId="{187675DC-35C4-4B1F-97CC-7682871FE14A}" type="pres">
      <dgm:prSet presAssocID="{B6D26D4E-4EDF-4CB3-B131-75FF60A9F81D}" presName="compNode" presStyleCnt="0"/>
      <dgm:spPr/>
    </dgm:pt>
    <dgm:pt modelId="{597FFCAB-969B-4149-88E3-3C73A76CF14B}" type="pres">
      <dgm:prSet presAssocID="{B6D26D4E-4EDF-4CB3-B131-75FF60A9F81D}" presName="iconBgRect" presStyleLbl="bgShp" presStyleIdx="2" presStyleCnt="5"/>
      <dgm:spPr/>
    </dgm:pt>
    <dgm:pt modelId="{260DFD70-BBB1-43FB-A6CF-EEAF72AE7733}" type="pres">
      <dgm:prSet presAssocID="{B6D26D4E-4EDF-4CB3-B131-75FF60A9F81D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ändlighet"/>
        </a:ext>
      </dgm:extLst>
    </dgm:pt>
    <dgm:pt modelId="{C5156E29-AE76-431B-B7AD-F88E20ECAAAB}" type="pres">
      <dgm:prSet presAssocID="{B6D26D4E-4EDF-4CB3-B131-75FF60A9F81D}" presName="spaceRect" presStyleCnt="0"/>
      <dgm:spPr/>
    </dgm:pt>
    <dgm:pt modelId="{5AD07229-EE67-4454-AADD-0A39E7931CE5}" type="pres">
      <dgm:prSet presAssocID="{B6D26D4E-4EDF-4CB3-B131-75FF60A9F81D}" presName="textRect" presStyleLbl="revTx" presStyleIdx="2" presStyleCnt="5">
        <dgm:presLayoutVars>
          <dgm:chMax val="1"/>
          <dgm:chPref val="1"/>
        </dgm:presLayoutVars>
      </dgm:prSet>
      <dgm:spPr/>
    </dgm:pt>
    <dgm:pt modelId="{60651E5D-FDFC-44A0-883E-6A7CA54006DE}" type="pres">
      <dgm:prSet presAssocID="{347E3581-09BA-403F-8BAB-EB83FC15B989}" presName="sibTrans" presStyleLbl="sibTrans2D1" presStyleIdx="0" presStyleCnt="0"/>
      <dgm:spPr/>
    </dgm:pt>
    <dgm:pt modelId="{DCA22AF5-1CC9-4898-A98B-AAE39D673AB4}" type="pres">
      <dgm:prSet presAssocID="{1CBC75B3-F371-4741-A1B4-4CD96D3FF79F}" presName="compNode" presStyleCnt="0"/>
      <dgm:spPr/>
    </dgm:pt>
    <dgm:pt modelId="{6197343A-4111-4C2E-91C2-6DCEDE0525A1}" type="pres">
      <dgm:prSet presAssocID="{1CBC75B3-F371-4741-A1B4-4CD96D3FF79F}" presName="iconBgRect" presStyleLbl="bgShp" presStyleIdx="3" presStyleCnt="5"/>
      <dgm:spPr/>
    </dgm:pt>
    <dgm:pt modelId="{6AC94FD4-076D-433F-B240-9FBF5A92555B}" type="pres">
      <dgm:prSet presAssocID="{1CBC75B3-F371-4741-A1B4-4CD96D3FF79F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åltavla"/>
        </a:ext>
      </dgm:extLst>
    </dgm:pt>
    <dgm:pt modelId="{62432169-056D-46A2-90C7-EEE63AEDF506}" type="pres">
      <dgm:prSet presAssocID="{1CBC75B3-F371-4741-A1B4-4CD96D3FF79F}" presName="spaceRect" presStyleCnt="0"/>
      <dgm:spPr/>
    </dgm:pt>
    <dgm:pt modelId="{7449F139-3E5C-4585-9E1B-0D4AF5667784}" type="pres">
      <dgm:prSet presAssocID="{1CBC75B3-F371-4741-A1B4-4CD96D3FF79F}" presName="textRect" presStyleLbl="revTx" presStyleIdx="3" presStyleCnt="5">
        <dgm:presLayoutVars>
          <dgm:chMax val="1"/>
          <dgm:chPref val="1"/>
        </dgm:presLayoutVars>
      </dgm:prSet>
      <dgm:spPr/>
    </dgm:pt>
    <dgm:pt modelId="{D8C20FC4-1BC8-4F79-AA01-7699D0A46C00}" type="pres">
      <dgm:prSet presAssocID="{0F0E5E89-2A6F-4BC2-B31E-0FFE1A3FA342}" presName="sibTrans" presStyleLbl="sibTrans2D1" presStyleIdx="0" presStyleCnt="0"/>
      <dgm:spPr/>
    </dgm:pt>
    <dgm:pt modelId="{3AECF1C0-7DF0-4E50-8CB6-CADED6C99484}" type="pres">
      <dgm:prSet presAssocID="{661A88EA-4628-48FF-83B0-FA8AA8B86862}" presName="compNode" presStyleCnt="0"/>
      <dgm:spPr/>
    </dgm:pt>
    <dgm:pt modelId="{9F0B93D2-585D-4B4A-B95B-F68C1C68F87E}" type="pres">
      <dgm:prSet presAssocID="{661A88EA-4628-48FF-83B0-FA8AA8B86862}" presName="iconBgRect" presStyleLbl="bgShp" presStyleIdx="4" presStyleCnt="5"/>
      <dgm:spPr/>
    </dgm:pt>
    <dgm:pt modelId="{568D1C22-13BC-4157-95F0-2EF8FB6AC650}" type="pres">
      <dgm:prSet presAssocID="{661A88EA-4628-48FF-83B0-FA8AA8B86862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rågor"/>
        </a:ext>
      </dgm:extLst>
    </dgm:pt>
    <dgm:pt modelId="{91970517-EBFE-408A-8054-4A27CF72D393}" type="pres">
      <dgm:prSet presAssocID="{661A88EA-4628-48FF-83B0-FA8AA8B86862}" presName="spaceRect" presStyleCnt="0"/>
      <dgm:spPr/>
    </dgm:pt>
    <dgm:pt modelId="{D0DDAC6D-D434-4914-9884-FCD37D5B97A7}" type="pres">
      <dgm:prSet presAssocID="{661A88EA-4628-48FF-83B0-FA8AA8B86862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1D26115-5662-482F-A94F-066835A11B64}" type="presOf" srcId="{1CBC75B3-F371-4741-A1B4-4CD96D3FF79F}" destId="{7449F139-3E5C-4585-9E1B-0D4AF5667784}" srcOrd="0" destOrd="0" presId="urn:microsoft.com/office/officeart/2018/2/layout/IconCircleList"/>
    <dgm:cxn modelId="{A14EAC36-59E4-4EF5-8732-90E4A5BDADA5}" type="presOf" srcId="{2586AD01-B7B5-48E2-84EF-2F8F1585C691}" destId="{701D9A43-B1F2-42EA-B047-4124702D4D4F}" srcOrd="0" destOrd="0" presId="urn:microsoft.com/office/officeart/2018/2/layout/IconCircleList"/>
    <dgm:cxn modelId="{6622A13B-39BA-4060-9AF9-9071085E5368}" type="presOf" srcId="{10F7DF7B-B270-4639-8C59-EDC4F6347FE7}" destId="{0C316BB7-684E-4C26-AFEB-0444795D6AA7}" srcOrd="0" destOrd="0" presId="urn:microsoft.com/office/officeart/2018/2/layout/IconCircleList"/>
    <dgm:cxn modelId="{5C46F840-4861-4A6A-8774-DE276A51F6D6}" type="presOf" srcId="{B6D26D4E-4EDF-4CB3-B131-75FF60A9F81D}" destId="{5AD07229-EE67-4454-AADD-0A39E7931CE5}" srcOrd="0" destOrd="0" presId="urn:microsoft.com/office/officeart/2018/2/layout/IconCircleList"/>
    <dgm:cxn modelId="{2C0E5642-4EAD-4C80-8577-8DD372927EA9}" srcId="{4CC591B8-FC73-4FBC-A918-2BD6F786FB6B}" destId="{99814465-C7A4-46AC-B80C-1A827D9822B1}" srcOrd="1" destOrd="0" parTransId="{5D9D7617-BF1C-43D7-8986-6605753F1D75}" sibTransId="{55AAF2FD-12CD-488A-A2B0-9668BCF3E799}"/>
    <dgm:cxn modelId="{2D837C66-2C4C-4BC3-B26D-4EF91A4AECE8}" type="presOf" srcId="{0F0E5E89-2A6F-4BC2-B31E-0FFE1A3FA342}" destId="{D8C20FC4-1BC8-4F79-AA01-7699D0A46C00}" srcOrd="0" destOrd="0" presId="urn:microsoft.com/office/officeart/2018/2/layout/IconCircleList"/>
    <dgm:cxn modelId="{DD5A1E69-4DB3-4065-80C7-A432D884F7D4}" type="presOf" srcId="{4CC591B8-FC73-4FBC-A918-2BD6F786FB6B}" destId="{A0DB5A0C-5F97-4638-95F1-6A55B7D09EF6}" srcOrd="0" destOrd="0" presId="urn:microsoft.com/office/officeart/2018/2/layout/IconCircleList"/>
    <dgm:cxn modelId="{373D834E-9EC4-4001-9C4E-7EB2F8C20DBF}" srcId="{4CC591B8-FC73-4FBC-A918-2BD6F786FB6B}" destId="{661A88EA-4628-48FF-83B0-FA8AA8B86862}" srcOrd="4" destOrd="0" parTransId="{A31E9842-6CE4-48AA-AB36-9492198E4F00}" sibTransId="{F7F87769-0094-4CED-9385-881174189743}"/>
    <dgm:cxn modelId="{B1F3CF79-EE14-48E3-9240-1FA4A6D27254}" type="presOf" srcId="{99814465-C7A4-46AC-B80C-1A827D9822B1}" destId="{1C47DC47-BDBF-463F-A1E6-9C35CC564063}" srcOrd="0" destOrd="0" presId="urn:microsoft.com/office/officeart/2018/2/layout/IconCircleList"/>
    <dgm:cxn modelId="{826DAE8D-84F3-408D-9E20-82788CB7BDFF}" srcId="{4CC591B8-FC73-4FBC-A918-2BD6F786FB6B}" destId="{1CBC75B3-F371-4741-A1B4-4CD96D3FF79F}" srcOrd="3" destOrd="0" parTransId="{52D1E56B-0DDA-4A97-BFAE-977A5D5C659D}" sibTransId="{0F0E5E89-2A6F-4BC2-B31E-0FFE1A3FA342}"/>
    <dgm:cxn modelId="{6D0DE999-C508-46DF-86BB-42E9EAC0322D}" srcId="{4CC591B8-FC73-4FBC-A918-2BD6F786FB6B}" destId="{B6D26D4E-4EDF-4CB3-B131-75FF60A9F81D}" srcOrd="2" destOrd="0" parTransId="{8B3A035F-D493-494C-9968-CC08240A0CC5}" sibTransId="{347E3581-09BA-403F-8BAB-EB83FC15B989}"/>
    <dgm:cxn modelId="{14B2FDCB-4F24-4480-A1C7-2ED6C7F45CAC}" srcId="{4CC591B8-FC73-4FBC-A918-2BD6F786FB6B}" destId="{2586AD01-B7B5-48E2-84EF-2F8F1585C691}" srcOrd="0" destOrd="0" parTransId="{600CB7A0-F675-4A2C-900E-4C13A08FEFA9}" sibTransId="{10F7DF7B-B270-4639-8C59-EDC4F6347FE7}"/>
    <dgm:cxn modelId="{433463D8-F36B-42F3-9380-7168B598AC93}" type="presOf" srcId="{661A88EA-4628-48FF-83B0-FA8AA8B86862}" destId="{D0DDAC6D-D434-4914-9884-FCD37D5B97A7}" srcOrd="0" destOrd="0" presId="urn:microsoft.com/office/officeart/2018/2/layout/IconCircleList"/>
    <dgm:cxn modelId="{AAD696D9-C8E7-42E1-9596-3C3E09D3C0F0}" type="presOf" srcId="{55AAF2FD-12CD-488A-A2B0-9668BCF3E799}" destId="{7C553550-0364-44F3-B721-EB36B062EBAF}" srcOrd="0" destOrd="0" presId="urn:microsoft.com/office/officeart/2018/2/layout/IconCircleList"/>
    <dgm:cxn modelId="{3273A2DF-4582-46F1-843A-A1AFC41E12F4}" type="presOf" srcId="{347E3581-09BA-403F-8BAB-EB83FC15B989}" destId="{60651E5D-FDFC-44A0-883E-6A7CA54006DE}" srcOrd="0" destOrd="0" presId="urn:microsoft.com/office/officeart/2018/2/layout/IconCircleList"/>
    <dgm:cxn modelId="{E796F105-BB93-47D8-9FB5-15B205055F84}" type="presParOf" srcId="{A0DB5A0C-5F97-4638-95F1-6A55B7D09EF6}" destId="{5B8AAF41-9298-479D-8DB6-2B51028D33C1}" srcOrd="0" destOrd="0" presId="urn:microsoft.com/office/officeart/2018/2/layout/IconCircleList"/>
    <dgm:cxn modelId="{D2E502DC-30FA-4E7E-A14C-3D96036FE378}" type="presParOf" srcId="{5B8AAF41-9298-479D-8DB6-2B51028D33C1}" destId="{32F2193F-1341-4124-803D-C9DD080AD3C8}" srcOrd="0" destOrd="0" presId="urn:microsoft.com/office/officeart/2018/2/layout/IconCircleList"/>
    <dgm:cxn modelId="{C604209B-0FD7-4ED1-BF68-CB244D024414}" type="presParOf" srcId="{32F2193F-1341-4124-803D-C9DD080AD3C8}" destId="{326E927F-E54B-4BF7-BAA0-82A2E3C41F18}" srcOrd="0" destOrd="0" presId="urn:microsoft.com/office/officeart/2018/2/layout/IconCircleList"/>
    <dgm:cxn modelId="{1A67EE8C-B14A-4E00-9002-1914D26EB71E}" type="presParOf" srcId="{32F2193F-1341-4124-803D-C9DD080AD3C8}" destId="{BCF5365C-764D-42BD-BEDE-050E095FA2B0}" srcOrd="1" destOrd="0" presId="urn:microsoft.com/office/officeart/2018/2/layout/IconCircleList"/>
    <dgm:cxn modelId="{D30827DD-8E5F-4182-BCCC-DDE57AD89F0E}" type="presParOf" srcId="{32F2193F-1341-4124-803D-C9DD080AD3C8}" destId="{F9DCC5B7-83B8-4B02-87FA-AD787ED061CC}" srcOrd="2" destOrd="0" presId="urn:microsoft.com/office/officeart/2018/2/layout/IconCircleList"/>
    <dgm:cxn modelId="{E9497C00-C414-4076-9640-C6FA688ABFDB}" type="presParOf" srcId="{32F2193F-1341-4124-803D-C9DD080AD3C8}" destId="{701D9A43-B1F2-42EA-B047-4124702D4D4F}" srcOrd="3" destOrd="0" presId="urn:microsoft.com/office/officeart/2018/2/layout/IconCircleList"/>
    <dgm:cxn modelId="{90C3E062-A132-459D-A46E-9335E0C2F734}" type="presParOf" srcId="{5B8AAF41-9298-479D-8DB6-2B51028D33C1}" destId="{0C316BB7-684E-4C26-AFEB-0444795D6AA7}" srcOrd="1" destOrd="0" presId="urn:microsoft.com/office/officeart/2018/2/layout/IconCircleList"/>
    <dgm:cxn modelId="{93BDB3D9-436C-4B2D-8DD3-2CFF32957450}" type="presParOf" srcId="{5B8AAF41-9298-479D-8DB6-2B51028D33C1}" destId="{8BDAF218-AC65-4BDE-8602-254961221882}" srcOrd="2" destOrd="0" presId="urn:microsoft.com/office/officeart/2018/2/layout/IconCircleList"/>
    <dgm:cxn modelId="{A5B9E673-E082-4285-9207-C7112903C106}" type="presParOf" srcId="{8BDAF218-AC65-4BDE-8602-254961221882}" destId="{19D4AF53-1808-472B-8169-446B19FE3324}" srcOrd="0" destOrd="0" presId="urn:microsoft.com/office/officeart/2018/2/layout/IconCircleList"/>
    <dgm:cxn modelId="{A7ED70E0-8387-4F9C-BA9E-19975436038B}" type="presParOf" srcId="{8BDAF218-AC65-4BDE-8602-254961221882}" destId="{A06E5B29-FD0A-4854-87AD-C9E8010A6661}" srcOrd="1" destOrd="0" presId="urn:microsoft.com/office/officeart/2018/2/layout/IconCircleList"/>
    <dgm:cxn modelId="{6331F51C-198A-4E13-8910-E5AA7B23551B}" type="presParOf" srcId="{8BDAF218-AC65-4BDE-8602-254961221882}" destId="{12BA80B7-D16B-49FE-9AC0-0C63EA252203}" srcOrd="2" destOrd="0" presId="urn:microsoft.com/office/officeart/2018/2/layout/IconCircleList"/>
    <dgm:cxn modelId="{FE30E832-935D-430F-937A-7CD9339C4722}" type="presParOf" srcId="{8BDAF218-AC65-4BDE-8602-254961221882}" destId="{1C47DC47-BDBF-463F-A1E6-9C35CC564063}" srcOrd="3" destOrd="0" presId="urn:microsoft.com/office/officeart/2018/2/layout/IconCircleList"/>
    <dgm:cxn modelId="{665608C0-FB4E-40AB-9D9F-D66CFDEB815A}" type="presParOf" srcId="{5B8AAF41-9298-479D-8DB6-2B51028D33C1}" destId="{7C553550-0364-44F3-B721-EB36B062EBAF}" srcOrd="3" destOrd="0" presId="urn:microsoft.com/office/officeart/2018/2/layout/IconCircleList"/>
    <dgm:cxn modelId="{3E58F3DD-D9A8-4863-ADE1-F5BDA63ABA26}" type="presParOf" srcId="{5B8AAF41-9298-479D-8DB6-2B51028D33C1}" destId="{187675DC-35C4-4B1F-97CC-7682871FE14A}" srcOrd="4" destOrd="0" presId="urn:microsoft.com/office/officeart/2018/2/layout/IconCircleList"/>
    <dgm:cxn modelId="{3635DDFF-64ED-4D07-AC82-837422066896}" type="presParOf" srcId="{187675DC-35C4-4B1F-97CC-7682871FE14A}" destId="{597FFCAB-969B-4149-88E3-3C73A76CF14B}" srcOrd="0" destOrd="0" presId="urn:microsoft.com/office/officeart/2018/2/layout/IconCircleList"/>
    <dgm:cxn modelId="{27AC3CE1-32F4-4AD7-ADA5-C272DCF7F98F}" type="presParOf" srcId="{187675DC-35C4-4B1F-97CC-7682871FE14A}" destId="{260DFD70-BBB1-43FB-A6CF-EEAF72AE7733}" srcOrd="1" destOrd="0" presId="urn:microsoft.com/office/officeart/2018/2/layout/IconCircleList"/>
    <dgm:cxn modelId="{0E558364-1BA5-412A-8B13-CF88D66929A3}" type="presParOf" srcId="{187675DC-35C4-4B1F-97CC-7682871FE14A}" destId="{C5156E29-AE76-431B-B7AD-F88E20ECAAAB}" srcOrd="2" destOrd="0" presId="urn:microsoft.com/office/officeart/2018/2/layout/IconCircleList"/>
    <dgm:cxn modelId="{D0B408F1-958E-4ED5-A9FF-8A837613041A}" type="presParOf" srcId="{187675DC-35C4-4B1F-97CC-7682871FE14A}" destId="{5AD07229-EE67-4454-AADD-0A39E7931CE5}" srcOrd="3" destOrd="0" presId="urn:microsoft.com/office/officeart/2018/2/layout/IconCircleList"/>
    <dgm:cxn modelId="{2DDEE6A6-E82E-46C5-8CA5-1B0AEF2DD774}" type="presParOf" srcId="{5B8AAF41-9298-479D-8DB6-2B51028D33C1}" destId="{60651E5D-FDFC-44A0-883E-6A7CA54006DE}" srcOrd="5" destOrd="0" presId="urn:microsoft.com/office/officeart/2018/2/layout/IconCircleList"/>
    <dgm:cxn modelId="{FF19E97A-1734-40D4-B9CC-72BAD824CE74}" type="presParOf" srcId="{5B8AAF41-9298-479D-8DB6-2B51028D33C1}" destId="{DCA22AF5-1CC9-4898-A98B-AAE39D673AB4}" srcOrd="6" destOrd="0" presId="urn:microsoft.com/office/officeart/2018/2/layout/IconCircleList"/>
    <dgm:cxn modelId="{DFD87696-1800-45D5-A831-2C0119BC6DF7}" type="presParOf" srcId="{DCA22AF5-1CC9-4898-A98B-AAE39D673AB4}" destId="{6197343A-4111-4C2E-91C2-6DCEDE0525A1}" srcOrd="0" destOrd="0" presId="urn:microsoft.com/office/officeart/2018/2/layout/IconCircleList"/>
    <dgm:cxn modelId="{595E84B3-1C34-4AF6-8DA8-CD09655CB032}" type="presParOf" srcId="{DCA22AF5-1CC9-4898-A98B-AAE39D673AB4}" destId="{6AC94FD4-076D-433F-B240-9FBF5A92555B}" srcOrd="1" destOrd="0" presId="urn:microsoft.com/office/officeart/2018/2/layout/IconCircleList"/>
    <dgm:cxn modelId="{0B7926F2-A70E-48EC-9C7F-B8E2C66F9CB1}" type="presParOf" srcId="{DCA22AF5-1CC9-4898-A98B-AAE39D673AB4}" destId="{62432169-056D-46A2-90C7-EEE63AEDF506}" srcOrd="2" destOrd="0" presId="urn:microsoft.com/office/officeart/2018/2/layout/IconCircleList"/>
    <dgm:cxn modelId="{8C420561-9896-4258-A624-46EF96A4E79F}" type="presParOf" srcId="{DCA22AF5-1CC9-4898-A98B-AAE39D673AB4}" destId="{7449F139-3E5C-4585-9E1B-0D4AF5667784}" srcOrd="3" destOrd="0" presId="urn:microsoft.com/office/officeart/2018/2/layout/IconCircleList"/>
    <dgm:cxn modelId="{8BE76AEB-7618-48CF-A2F9-6A27D698D447}" type="presParOf" srcId="{5B8AAF41-9298-479D-8DB6-2B51028D33C1}" destId="{D8C20FC4-1BC8-4F79-AA01-7699D0A46C00}" srcOrd="7" destOrd="0" presId="urn:microsoft.com/office/officeart/2018/2/layout/IconCircleList"/>
    <dgm:cxn modelId="{3E102BC9-866F-4634-8FC7-6EE852E79FCD}" type="presParOf" srcId="{5B8AAF41-9298-479D-8DB6-2B51028D33C1}" destId="{3AECF1C0-7DF0-4E50-8CB6-CADED6C99484}" srcOrd="8" destOrd="0" presId="urn:microsoft.com/office/officeart/2018/2/layout/IconCircleList"/>
    <dgm:cxn modelId="{067ACB16-6B09-472A-84FF-44C910969A67}" type="presParOf" srcId="{3AECF1C0-7DF0-4E50-8CB6-CADED6C99484}" destId="{9F0B93D2-585D-4B4A-B95B-F68C1C68F87E}" srcOrd="0" destOrd="0" presId="urn:microsoft.com/office/officeart/2018/2/layout/IconCircleList"/>
    <dgm:cxn modelId="{3BB9CB7B-4954-4ADF-9118-36A40187CC29}" type="presParOf" srcId="{3AECF1C0-7DF0-4E50-8CB6-CADED6C99484}" destId="{568D1C22-13BC-4157-95F0-2EF8FB6AC650}" srcOrd="1" destOrd="0" presId="urn:microsoft.com/office/officeart/2018/2/layout/IconCircleList"/>
    <dgm:cxn modelId="{A19AE46E-B351-43F0-9199-1287C5DEA0B6}" type="presParOf" srcId="{3AECF1C0-7DF0-4E50-8CB6-CADED6C99484}" destId="{91970517-EBFE-408A-8054-4A27CF72D393}" srcOrd="2" destOrd="0" presId="urn:microsoft.com/office/officeart/2018/2/layout/IconCircleList"/>
    <dgm:cxn modelId="{DF4FAAE8-12AE-4EE7-99AB-6A8BD28A5276}" type="presParOf" srcId="{3AECF1C0-7DF0-4E50-8CB6-CADED6C99484}" destId="{D0DDAC6D-D434-4914-9884-FCD37D5B97A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5ED871-45A3-4ED9-83BE-641CCBAC9A0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7B60E7B-CC7C-4A5A-A704-A8C8A6C1B5A5}">
      <dgm:prSet/>
      <dgm:spPr/>
      <dgm:t>
        <a:bodyPr/>
        <a:lstStyle/>
        <a:p>
          <a:r>
            <a:rPr lang="en-US"/>
            <a:t>Bra balans mellan längd och friktion.</a:t>
          </a:r>
        </a:p>
      </dgm:t>
    </dgm:pt>
    <dgm:pt modelId="{3CA9CDF8-1DDF-4F15-A418-0A2B815D6D2B}" type="parTrans" cxnId="{81B2F552-7C78-48C9-A177-3D6146DF92FF}">
      <dgm:prSet/>
      <dgm:spPr/>
      <dgm:t>
        <a:bodyPr/>
        <a:lstStyle/>
        <a:p>
          <a:endParaRPr lang="en-US"/>
        </a:p>
      </dgm:t>
    </dgm:pt>
    <dgm:pt modelId="{0D1E05FF-C827-4329-8F5C-51DD4740B366}" type="sibTrans" cxnId="{81B2F552-7C78-48C9-A177-3D6146DF92FF}">
      <dgm:prSet/>
      <dgm:spPr/>
      <dgm:t>
        <a:bodyPr/>
        <a:lstStyle/>
        <a:p>
          <a:endParaRPr lang="en-US"/>
        </a:p>
      </dgm:t>
    </dgm:pt>
    <dgm:pt modelId="{4B453D81-FB80-46AA-86EA-09103009DC21}">
      <dgm:prSet/>
      <dgm:spPr/>
      <dgm:t>
        <a:bodyPr/>
        <a:lstStyle/>
        <a:p>
          <a:r>
            <a:rPr lang="en-US"/>
            <a:t>Allroundklot fungerar ofta bra.</a:t>
          </a:r>
        </a:p>
      </dgm:t>
    </dgm:pt>
    <dgm:pt modelId="{B8FE9D4E-4470-4EC0-B9F8-88AEE39D5559}" type="parTrans" cxnId="{439F2921-72EB-4872-A6CA-A15B665CD6DD}">
      <dgm:prSet/>
      <dgm:spPr/>
      <dgm:t>
        <a:bodyPr/>
        <a:lstStyle/>
        <a:p>
          <a:endParaRPr lang="en-US"/>
        </a:p>
      </dgm:t>
    </dgm:pt>
    <dgm:pt modelId="{0874D12C-8A15-4586-A82B-D3148AA3F9DF}" type="sibTrans" cxnId="{439F2921-72EB-4872-A6CA-A15B665CD6DD}">
      <dgm:prSet/>
      <dgm:spPr/>
      <dgm:t>
        <a:bodyPr/>
        <a:lstStyle/>
        <a:p>
          <a:endParaRPr lang="en-US"/>
        </a:p>
      </dgm:t>
    </dgm:pt>
    <dgm:pt modelId="{3E850042-17D8-4C5C-AC7E-DA6140BC601D}">
      <dgm:prSet/>
      <dgm:spPr/>
      <dgm:t>
        <a:bodyPr/>
        <a:lstStyle/>
        <a:p>
          <a:r>
            <a:rPr lang="en-US"/>
            <a:t>Ca 2000–3000 grit kan ge kontroll.</a:t>
          </a:r>
        </a:p>
      </dgm:t>
    </dgm:pt>
    <dgm:pt modelId="{C05CB135-5722-4D0C-B62A-154045A50705}" type="parTrans" cxnId="{DBE7D452-D72B-4115-ADE0-148767F8B67C}">
      <dgm:prSet/>
      <dgm:spPr/>
      <dgm:t>
        <a:bodyPr/>
        <a:lstStyle/>
        <a:p>
          <a:endParaRPr lang="en-US"/>
        </a:p>
      </dgm:t>
    </dgm:pt>
    <dgm:pt modelId="{393C4FDC-E49C-46A9-8034-CDA199A6996F}" type="sibTrans" cxnId="{DBE7D452-D72B-4115-ADE0-148767F8B67C}">
      <dgm:prSet/>
      <dgm:spPr/>
      <dgm:t>
        <a:bodyPr/>
        <a:lstStyle/>
        <a:p>
          <a:endParaRPr lang="en-US"/>
        </a:p>
      </dgm:t>
    </dgm:pt>
    <dgm:pt modelId="{C3CCB49F-237D-4E64-B2C2-E2067D7D1D87}">
      <dgm:prSet/>
      <dgm:spPr/>
      <dgm:t>
        <a:bodyPr/>
        <a:lstStyle/>
        <a:p>
          <a:r>
            <a:rPr lang="en-US"/>
            <a:t>Blankare yta kan fungera när banan torkar.</a:t>
          </a:r>
        </a:p>
      </dgm:t>
    </dgm:pt>
    <dgm:pt modelId="{484CB4A6-FF5E-4236-97E6-9FBA82DEACCA}" type="parTrans" cxnId="{980BF1F3-42BC-47E4-A715-80B04C676C81}">
      <dgm:prSet/>
      <dgm:spPr/>
      <dgm:t>
        <a:bodyPr/>
        <a:lstStyle/>
        <a:p>
          <a:endParaRPr lang="en-US"/>
        </a:p>
      </dgm:t>
    </dgm:pt>
    <dgm:pt modelId="{05F02F20-3A3F-48AF-B24F-6E5574313BF3}" type="sibTrans" cxnId="{980BF1F3-42BC-47E4-A715-80B04C676C81}">
      <dgm:prSet/>
      <dgm:spPr/>
      <dgm:t>
        <a:bodyPr/>
        <a:lstStyle/>
        <a:p>
          <a:endParaRPr lang="en-US"/>
        </a:p>
      </dgm:t>
    </dgm:pt>
    <dgm:pt modelId="{4A97A0DE-21E1-409E-B6A1-5B8A5F321142}">
      <dgm:prSet/>
      <dgm:spPr/>
      <dgm:t>
        <a:bodyPr/>
        <a:lstStyle/>
        <a:p>
          <a:r>
            <a:rPr lang="en-US"/>
            <a:t>Tänk: Lagom friktion – lagom energi.</a:t>
          </a:r>
        </a:p>
      </dgm:t>
    </dgm:pt>
    <dgm:pt modelId="{59960B39-9185-4629-AFF7-209BE55B6913}" type="parTrans" cxnId="{618ED84D-E4D3-445B-A663-8F9476E6986F}">
      <dgm:prSet/>
      <dgm:spPr/>
      <dgm:t>
        <a:bodyPr/>
        <a:lstStyle/>
        <a:p>
          <a:endParaRPr lang="en-US"/>
        </a:p>
      </dgm:t>
    </dgm:pt>
    <dgm:pt modelId="{8D01EB21-B678-40B0-88EA-A23928D2BF90}" type="sibTrans" cxnId="{618ED84D-E4D3-445B-A663-8F9476E6986F}">
      <dgm:prSet/>
      <dgm:spPr/>
      <dgm:t>
        <a:bodyPr/>
        <a:lstStyle/>
        <a:p>
          <a:endParaRPr lang="en-US"/>
        </a:p>
      </dgm:t>
    </dgm:pt>
    <dgm:pt modelId="{309C8287-A372-4BE8-A798-02C1A05C50E8}" type="pres">
      <dgm:prSet presAssocID="{825ED871-45A3-4ED9-83BE-641CCBAC9A06}" presName="Name0" presStyleCnt="0">
        <dgm:presLayoutVars>
          <dgm:dir/>
          <dgm:animLvl val="lvl"/>
          <dgm:resizeHandles val="exact"/>
        </dgm:presLayoutVars>
      </dgm:prSet>
      <dgm:spPr/>
    </dgm:pt>
    <dgm:pt modelId="{9AF263C8-4BE6-48DE-AC7F-B702C4CA3A2D}" type="pres">
      <dgm:prSet presAssocID="{D7B60E7B-CC7C-4A5A-A704-A8C8A6C1B5A5}" presName="linNode" presStyleCnt="0"/>
      <dgm:spPr/>
    </dgm:pt>
    <dgm:pt modelId="{89223847-8AF7-4882-9B3C-E939B9E73552}" type="pres">
      <dgm:prSet presAssocID="{D7B60E7B-CC7C-4A5A-A704-A8C8A6C1B5A5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7016EFA0-EF73-4790-88A6-3473820C57BC}" type="pres">
      <dgm:prSet presAssocID="{0D1E05FF-C827-4329-8F5C-51DD4740B366}" presName="sp" presStyleCnt="0"/>
      <dgm:spPr/>
    </dgm:pt>
    <dgm:pt modelId="{B49FD394-1F96-40ED-9E34-4A4932AAD3E9}" type="pres">
      <dgm:prSet presAssocID="{4B453D81-FB80-46AA-86EA-09103009DC21}" presName="linNode" presStyleCnt="0"/>
      <dgm:spPr/>
    </dgm:pt>
    <dgm:pt modelId="{4C297E23-E362-4B34-8551-BC750185B9E1}" type="pres">
      <dgm:prSet presAssocID="{4B453D81-FB80-46AA-86EA-09103009DC21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87F956D1-9C4E-46D5-BDBB-E47C90ACB016}" type="pres">
      <dgm:prSet presAssocID="{0874D12C-8A15-4586-A82B-D3148AA3F9DF}" presName="sp" presStyleCnt="0"/>
      <dgm:spPr/>
    </dgm:pt>
    <dgm:pt modelId="{7AAB3F88-1345-416E-AA92-E97A20237C32}" type="pres">
      <dgm:prSet presAssocID="{3E850042-17D8-4C5C-AC7E-DA6140BC601D}" presName="linNode" presStyleCnt="0"/>
      <dgm:spPr/>
    </dgm:pt>
    <dgm:pt modelId="{3C03A469-0A01-434D-AC0A-D4C31A0F5D36}" type="pres">
      <dgm:prSet presAssocID="{3E850042-17D8-4C5C-AC7E-DA6140BC601D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4C5B6738-696C-406A-B76C-4B2BDA22EEA5}" type="pres">
      <dgm:prSet presAssocID="{393C4FDC-E49C-46A9-8034-CDA199A6996F}" presName="sp" presStyleCnt="0"/>
      <dgm:spPr/>
    </dgm:pt>
    <dgm:pt modelId="{09347A47-5099-4B4E-A270-F6C3BF82F326}" type="pres">
      <dgm:prSet presAssocID="{C3CCB49F-237D-4E64-B2C2-E2067D7D1D87}" presName="linNode" presStyleCnt="0"/>
      <dgm:spPr/>
    </dgm:pt>
    <dgm:pt modelId="{360A49C5-5B2D-4EC5-9E10-3D770EA13DD0}" type="pres">
      <dgm:prSet presAssocID="{C3CCB49F-237D-4E64-B2C2-E2067D7D1D87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A1FA8D3-5FD7-4517-B0EF-D0F6BAE9325F}" type="pres">
      <dgm:prSet presAssocID="{05F02F20-3A3F-48AF-B24F-6E5574313BF3}" presName="sp" presStyleCnt="0"/>
      <dgm:spPr/>
    </dgm:pt>
    <dgm:pt modelId="{B439E523-B314-4D48-931B-5ED922392D80}" type="pres">
      <dgm:prSet presAssocID="{4A97A0DE-21E1-409E-B6A1-5B8A5F321142}" presName="linNode" presStyleCnt="0"/>
      <dgm:spPr/>
    </dgm:pt>
    <dgm:pt modelId="{BD0983EF-F682-4EEF-831E-F7FB5EBE1DF2}" type="pres">
      <dgm:prSet presAssocID="{4A97A0DE-21E1-409E-B6A1-5B8A5F321142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439F2921-72EB-4872-A6CA-A15B665CD6DD}" srcId="{825ED871-45A3-4ED9-83BE-641CCBAC9A06}" destId="{4B453D81-FB80-46AA-86EA-09103009DC21}" srcOrd="1" destOrd="0" parTransId="{B8FE9D4E-4470-4EC0-B9F8-88AEE39D5559}" sibTransId="{0874D12C-8A15-4586-A82B-D3148AA3F9DF}"/>
    <dgm:cxn modelId="{AD640025-DAF9-48DA-96E2-2E31D58F32AA}" type="presOf" srcId="{C3CCB49F-237D-4E64-B2C2-E2067D7D1D87}" destId="{360A49C5-5B2D-4EC5-9E10-3D770EA13DD0}" srcOrd="0" destOrd="0" presId="urn:microsoft.com/office/officeart/2005/8/layout/vList5"/>
    <dgm:cxn modelId="{8EC21C66-03A3-47A0-AF5C-68238793BEE2}" type="presOf" srcId="{3E850042-17D8-4C5C-AC7E-DA6140BC601D}" destId="{3C03A469-0A01-434D-AC0A-D4C31A0F5D36}" srcOrd="0" destOrd="0" presId="urn:microsoft.com/office/officeart/2005/8/layout/vList5"/>
    <dgm:cxn modelId="{618ED84D-E4D3-445B-A663-8F9476E6986F}" srcId="{825ED871-45A3-4ED9-83BE-641CCBAC9A06}" destId="{4A97A0DE-21E1-409E-B6A1-5B8A5F321142}" srcOrd="4" destOrd="0" parTransId="{59960B39-9185-4629-AFF7-209BE55B6913}" sibTransId="{8D01EB21-B678-40B0-88EA-A23928D2BF90}"/>
    <dgm:cxn modelId="{DBE7D452-D72B-4115-ADE0-148767F8B67C}" srcId="{825ED871-45A3-4ED9-83BE-641CCBAC9A06}" destId="{3E850042-17D8-4C5C-AC7E-DA6140BC601D}" srcOrd="2" destOrd="0" parTransId="{C05CB135-5722-4D0C-B62A-154045A50705}" sibTransId="{393C4FDC-E49C-46A9-8034-CDA199A6996F}"/>
    <dgm:cxn modelId="{81B2F552-7C78-48C9-A177-3D6146DF92FF}" srcId="{825ED871-45A3-4ED9-83BE-641CCBAC9A06}" destId="{D7B60E7B-CC7C-4A5A-A704-A8C8A6C1B5A5}" srcOrd="0" destOrd="0" parTransId="{3CA9CDF8-1DDF-4F15-A418-0A2B815D6D2B}" sibTransId="{0D1E05FF-C827-4329-8F5C-51DD4740B366}"/>
    <dgm:cxn modelId="{95E8BA75-F26C-40C6-A392-E4C6C31E07AC}" type="presOf" srcId="{D7B60E7B-CC7C-4A5A-A704-A8C8A6C1B5A5}" destId="{89223847-8AF7-4882-9B3C-E939B9E73552}" srcOrd="0" destOrd="0" presId="urn:microsoft.com/office/officeart/2005/8/layout/vList5"/>
    <dgm:cxn modelId="{7F4BBD5A-3AF2-468A-B059-329F7768D531}" type="presOf" srcId="{4A97A0DE-21E1-409E-B6A1-5B8A5F321142}" destId="{BD0983EF-F682-4EEF-831E-F7FB5EBE1DF2}" srcOrd="0" destOrd="0" presId="urn:microsoft.com/office/officeart/2005/8/layout/vList5"/>
    <dgm:cxn modelId="{CC2FF885-25F0-468C-985F-45AB1783A223}" type="presOf" srcId="{825ED871-45A3-4ED9-83BE-641CCBAC9A06}" destId="{309C8287-A372-4BE8-A798-02C1A05C50E8}" srcOrd="0" destOrd="0" presId="urn:microsoft.com/office/officeart/2005/8/layout/vList5"/>
    <dgm:cxn modelId="{980BF1F3-42BC-47E4-A715-80B04C676C81}" srcId="{825ED871-45A3-4ED9-83BE-641CCBAC9A06}" destId="{C3CCB49F-237D-4E64-B2C2-E2067D7D1D87}" srcOrd="3" destOrd="0" parTransId="{484CB4A6-FF5E-4236-97E6-9FBA82DEACCA}" sibTransId="{05F02F20-3A3F-48AF-B24F-6E5574313BF3}"/>
    <dgm:cxn modelId="{56DADFFD-1799-4C3A-BD30-2D457F63D6CD}" type="presOf" srcId="{4B453D81-FB80-46AA-86EA-09103009DC21}" destId="{4C297E23-E362-4B34-8551-BC750185B9E1}" srcOrd="0" destOrd="0" presId="urn:microsoft.com/office/officeart/2005/8/layout/vList5"/>
    <dgm:cxn modelId="{A7C6975F-4378-4092-8486-ADA77DF9DD36}" type="presParOf" srcId="{309C8287-A372-4BE8-A798-02C1A05C50E8}" destId="{9AF263C8-4BE6-48DE-AC7F-B702C4CA3A2D}" srcOrd="0" destOrd="0" presId="urn:microsoft.com/office/officeart/2005/8/layout/vList5"/>
    <dgm:cxn modelId="{91B220CA-E7FD-4D0E-A3ED-C113678460E0}" type="presParOf" srcId="{9AF263C8-4BE6-48DE-AC7F-B702C4CA3A2D}" destId="{89223847-8AF7-4882-9B3C-E939B9E73552}" srcOrd="0" destOrd="0" presId="urn:microsoft.com/office/officeart/2005/8/layout/vList5"/>
    <dgm:cxn modelId="{7AC695A8-AC45-4E34-9359-38AC5A4E7028}" type="presParOf" srcId="{309C8287-A372-4BE8-A798-02C1A05C50E8}" destId="{7016EFA0-EF73-4790-88A6-3473820C57BC}" srcOrd="1" destOrd="0" presId="urn:microsoft.com/office/officeart/2005/8/layout/vList5"/>
    <dgm:cxn modelId="{04D56DDF-BB1D-42AF-831B-F9A6C9A818CA}" type="presParOf" srcId="{309C8287-A372-4BE8-A798-02C1A05C50E8}" destId="{B49FD394-1F96-40ED-9E34-4A4932AAD3E9}" srcOrd="2" destOrd="0" presId="urn:microsoft.com/office/officeart/2005/8/layout/vList5"/>
    <dgm:cxn modelId="{F0A25782-DB35-40D5-BD09-C8F464DF0389}" type="presParOf" srcId="{B49FD394-1F96-40ED-9E34-4A4932AAD3E9}" destId="{4C297E23-E362-4B34-8551-BC750185B9E1}" srcOrd="0" destOrd="0" presId="urn:microsoft.com/office/officeart/2005/8/layout/vList5"/>
    <dgm:cxn modelId="{3BB77BEC-C6B1-4826-9C6D-B85B7A453B4C}" type="presParOf" srcId="{309C8287-A372-4BE8-A798-02C1A05C50E8}" destId="{87F956D1-9C4E-46D5-BDBB-E47C90ACB016}" srcOrd="3" destOrd="0" presId="urn:microsoft.com/office/officeart/2005/8/layout/vList5"/>
    <dgm:cxn modelId="{EF15C1B6-B87B-4891-89A3-3953D76117D1}" type="presParOf" srcId="{309C8287-A372-4BE8-A798-02C1A05C50E8}" destId="{7AAB3F88-1345-416E-AA92-E97A20237C32}" srcOrd="4" destOrd="0" presId="urn:microsoft.com/office/officeart/2005/8/layout/vList5"/>
    <dgm:cxn modelId="{7F6FE760-54FF-423C-91AD-68515E2898AD}" type="presParOf" srcId="{7AAB3F88-1345-416E-AA92-E97A20237C32}" destId="{3C03A469-0A01-434D-AC0A-D4C31A0F5D36}" srcOrd="0" destOrd="0" presId="urn:microsoft.com/office/officeart/2005/8/layout/vList5"/>
    <dgm:cxn modelId="{7C260CF9-48AD-4889-881A-3C2FAE8AA5D5}" type="presParOf" srcId="{309C8287-A372-4BE8-A798-02C1A05C50E8}" destId="{4C5B6738-696C-406A-B76C-4B2BDA22EEA5}" srcOrd="5" destOrd="0" presId="urn:microsoft.com/office/officeart/2005/8/layout/vList5"/>
    <dgm:cxn modelId="{FCA1FDE7-B48F-43EB-B91D-D10BDF03F1E2}" type="presParOf" srcId="{309C8287-A372-4BE8-A798-02C1A05C50E8}" destId="{09347A47-5099-4B4E-A270-F6C3BF82F326}" srcOrd="6" destOrd="0" presId="urn:microsoft.com/office/officeart/2005/8/layout/vList5"/>
    <dgm:cxn modelId="{86DD3ACF-A33E-4991-B6FB-7DE498E7AE49}" type="presParOf" srcId="{09347A47-5099-4B4E-A270-F6C3BF82F326}" destId="{360A49C5-5B2D-4EC5-9E10-3D770EA13DD0}" srcOrd="0" destOrd="0" presId="urn:microsoft.com/office/officeart/2005/8/layout/vList5"/>
    <dgm:cxn modelId="{BEECAFF6-1D27-4B9A-B062-0FF49488791A}" type="presParOf" srcId="{309C8287-A372-4BE8-A798-02C1A05C50E8}" destId="{BA1FA8D3-5FD7-4517-B0EF-D0F6BAE9325F}" srcOrd="7" destOrd="0" presId="urn:microsoft.com/office/officeart/2005/8/layout/vList5"/>
    <dgm:cxn modelId="{ADB3693F-7EB0-4916-B5D5-F96F67127665}" type="presParOf" srcId="{309C8287-A372-4BE8-A798-02C1A05C50E8}" destId="{B439E523-B314-4D48-931B-5ED922392D80}" srcOrd="8" destOrd="0" presId="urn:microsoft.com/office/officeart/2005/8/layout/vList5"/>
    <dgm:cxn modelId="{D971350C-4BA9-4ADF-9DD4-1A44979A1919}" type="presParOf" srcId="{B439E523-B314-4D48-931B-5ED922392D80}" destId="{BD0983EF-F682-4EEF-831E-F7FB5EBE1DF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D57740-AB8D-4537-9922-99A6670E4B9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841174B-B2B4-484B-8624-6687D925EE99}">
      <dgm:prSet/>
      <dgm:spPr/>
      <dgm:t>
        <a:bodyPr/>
        <a:lstStyle/>
        <a:p>
          <a:r>
            <a:rPr lang="en-US"/>
            <a:t>500–1000 grit → mycket tidig läsning</a:t>
          </a:r>
        </a:p>
      </dgm:t>
    </dgm:pt>
    <dgm:pt modelId="{B419BE84-5D38-4EB9-ADA5-4E7107D9792F}" type="parTrans" cxnId="{15FD1830-B56B-4053-8705-ED8F5733A7A0}">
      <dgm:prSet/>
      <dgm:spPr/>
      <dgm:t>
        <a:bodyPr/>
        <a:lstStyle/>
        <a:p>
          <a:endParaRPr lang="en-US"/>
        </a:p>
      </dgm:t>
    </dgm:pt>
    <dgm:pt modelId="{CCB6E7D0-1F8F-4C89-8D73-6EC7CC56AE92}" type="sibTrans" cxnId="{15FD1830-B56B-4053-8705-ED8F5733A7A0}">
      <dgm:prSet/>
      <dgm:spPr/>
      <dgm:t>
        <a:bodyPr/>
        <a:lstStyle/>
        <a:p>
          <a:endParaRPr lang="en-US"/>
        </a:p>
      </dgm:t>
    </dgm:pt>
    <dgm:pt modelId="{6B36D95E-C0AD-49DB-AE79-C6D0AA862E81}">
      <dgm:prSet/>
      <dgm:spPr/>
      <dgm:t>
        <a:bodyPr/>
        <a:lstStyle/>
        <a:p>
          <a:r>
            <a:rPr lang="en-US"/>
            <a:t>1500–2000 grit → tidig och kontrollerad</a:t>
          </a:r>
        </a:p>
      </dgm:t>
    </dgm:pt>
    <dgm:pt modelId="{D1596AEA-128E-4789-BB97-8EEF3AAF92C4}" type="parTrans" cxnId="{141CD3EC-B92F-4FC7-8C43-AE684A48E792}">
      <dgm:prSet/>
      <dgm:spPr/>
      <dgm:t>
        <a:bodyPr/>
        <a:lstStyle/>
        <a:p>
          <a:endParaRPr lang="en-US"/>
        </a:p>
      </dgm:t>
    </dgm:pt>
    <dgm:pt modelId="{CA50E546-4FD0-48B7-AECA-F6D49BF03400}" type="sibTrans" cxnId="{141CD3EC-B92F-4FC7-8C43-AE684A48E792}">
      <dgm:prSet/>
      <dgm:spPr/>
      <dgm:t>
        <a:bodyPr/>
        <a:lstStyle/>
        <a:p>
          <a:endParaRPr lang="en-US"/>
        </a:p>
      </dgm:t>
    </dgm:pt>
    <dgm:pt modelId="{655B8A47-8227-46F5-9D90-ADEB3E34AF71}">
      <dgm:prSet/>
      <dgm:spPr/>
      <dgm:t>
        <a:bodyPr/>
        <a:lstStyle/>
        <a:p>
          <a:r>
            <a:rPr lang="en-US"/>
            <a:t>2500–3000 grit → allround</a:t>
          </a:r>
        </a:p>
      </dgm:t>
    </dgm:pt>
    <dgm:pt modelId="{CFCC37DD-0F9D-4585-8FB6-ACFCD4598D76}" type="parTrans" cxnId="{20867678-9FEC-4696-BCC4-2E44FAD999A5}">
      <dgm:prSet/>
      <dgm:spPr/>
      <dgm:t>
        <a:bodyPr/>
        <a:lstStyle/>
        <a:p>
          <a:endParaRPr lang="en-US"/>
        </a:p>
      </dgm:t>
    </dgm:pt>
    <dgm:pt modelId="{A57E4956-AAF7-42FA-8790-B8C872188B74}" type="sibTrans" cxnId="{20867678-9FEC-4696-BCC4-2E44FAD999A5}">
      <dgm:prSet/>
      <dgm:spPr/>
      <dgm:t>
        <a:bodyPr/>
        <a:lstStyle/>
        <a:p>
          <a:endParaRPr lang="en-US"/>
        </a:p>
      </dgm:t>
    </dgm:pt>
    <dgm:pt modelId="{2ECCF5C9-D46F-4AE3-9056-EACAE1D02AFC}">
      <dgm:prSet/>
      <dgm:spPr/>
      <dgm:t>
        <a:bodyPr/>
        <a:lstStyle/>
        <a:p>
          <a:r>
            <a:rPr lang="en-US"/>
            <a:t>4000 grit → mer längd, mindre tidig reaktion</a:t>
          </a:r>
        </a:p>
      </dgm:t>
    </dgm:pt>
    <dgm:pt modelId="{38C0A2AD-06BE-49A4-AB8E-A9C97B47A9F1}" type="parTrans" cxnId="{1F861492-3FAB-4B0E-B783-71E8E224D916}">
      <dgm:prSet/>
      <dgm:spPr/>
      <dgm:t>
        <a:bodyPr/>
        <a:lstStyle/>
        <a:p>
          <a:endParaRPr lang="en-US"/>
        </a:p>
      </dgm:t>
    </dgm:pt>
    <dgm:pt modelId="{73F04A5A-3B04-438E-9C40-452282A2C88C}" type="sibTrans" cxnId="{1F861492-3FAB-4B0E-B783-71E8E224D916}">
      <dgm:prSet/>
      <dgm:spPr/>
      <dgm:t>
        <a:bodyPr/>
        <a:lstStyle/>
        <a:p>
          <a:endParaRPr lang="en-US"/>
        </a:p>
      </dgm:t>
    </dgm:pt>
    <dgm:pt modelId="{4156C52F-76AB-485C-B984-CA99011B9EFF}">
      <dgm:prSet/>
      <dgm:spPr/>
      <dgm:t>
        <a:bodyPr/>
        <a:lstStyle/>
        <a:p>
          <a:r>
            <a:rPr lang="en-US"/>
            <a:t>Polerad → mer längd och starkare sen reaktion</a:t>
          </a:r>
        </a:p>
      </dgm:t>
    </dgm:pt>
    <dgm:pt modelId="{7DAD3695-EFC8-459D-92B5-4AE4C5743F0D}" type="parTrans" cxnId="{3EA0D391-1519-40C9-BBFE-293DF53E9276}">
      <dgm:prSet/>
      <dgm:spPr/>
      <dgm:t>
        <a:bodyPr/>
        <a:lstStyle/>
        <a:p>
          <a:endParaRPr lang="en-US"/>
        </a:p>
      </dgm:t>
    </dgm:pt>
    <dgm:pt modelId="{3448184C-DB5B-4F03-BCD0-0C99D6CEB08E}" type="sibTrans" cxnId="{3EA0D391-1519-40C9-BBFE-293DF53E9276}">
      <dgm:prSet/>
      <dgm:spPr/>
      <dgm:t>
        <a:bodyPr/>
        <a:lstStyle/>
        <a:p>
          <a:endParaRPr lang="en-US"/>
        </a:p>
      </dgm:t>
    </dgm:pt>
    <dgm:pt modelId="{34C1ADB3-B316-4AC7-99C7-CF0CEC352B4D}" type="pres">
      <dgm:prSet presAssocID="{E4D57740-AB8D-4537-9922-99A6670E4B9B}" presName="root" presStyleCnt="0">
        <dgm:presLayoutVars>
          <dgm:dir/>
          <dgm:resizeHandles val="exact"/>
        </dgm:presLayoutVars>
      </dgm:prSet>
      <dgm:spPr/>
    </dgm:pt>
    <dgm:pt modelId="{9162F9A2-E8AD-4F80-89D7-1490D231D8D3}" type="pres">
      <dgm:prSet presAssocID="{2841174B-B2B4-484B-8624-6687D925EE99}" presName="compNode" presStyleCnt="0"/>
      <dgm:spPr/>
    </dgm:pt>
    <dgm:pt modelId="{1781633D-92D7-4E20-9A19-F11788FCC074}" type="pres">
      <dgm:prSet presAssocID="{2841174B-B2B4-484B-8624-6687D925EE99}" presName="bgRect" presStyleLbl="bgShp" presStyleIdx="0" presStyleCnt="5"/>
      <dgm:spPr/>
    </dgm:pt>
    <dgm:pt modelId="{C05CA021-1A8A-441B-BA75-6B0702D6FB0F}" type="pres">
      <dgm:prSet presAssocID="{2841174B-B2B4-484B-8624-6687D925EE99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öcker"/>
        </a:ext>
      </dgm:extLst>
    </dgm:pt>
    <dgm:pt modelId="{2BA694B6-5675-4A4F-B10E-629A41FC5F5D}" type="pres">
      <dgm:prSet presAssocID="{2841174B-B2B4-484B-8624-6687D925EE99}" presName="spaceRect" presStyleCnt="0"/>
      <dgm:spPr/>
    </dgm:pt>
    <dgm:pt modelId="{BF537B68-55D6-4DC3-B8D6-7E28B502C8EB}" type="pres">
      <dgm:prSet presAssocID="{2841174B-B2B4-484B-8624-6687D925EE99}" presName="parTx" presStyleLbl="revTx" presStyleIdx="0" presStyleCnt="5">
        <dgm:presLayoutVars>
          <dgm:chMax val="0"/>
          <dgm:chPref val="0"/>
        </dgm:presLayoutVars>
      </dgm:prSet>
      <dgm:spPr/>
    </dgm:pt>
    <dgm:pt modelId="{8F9F16C5-AC6B-4185-9A42-744D5F42AD47}" type="pres">
      <dgm:prSet presAssocID="{CCB6E7D0-1F8F-4C89-8D73-6EC7CC56AE92}" presName="sibTrans" presStyleCnt="0"/>
      <dgm:spPr/>
    </dgm:pt>
    <dgm:pt modelId="{C86D9D13-4B3D-4FB2-B1E2-D0EDA78446DD}" type="pres">
      <dgm:prSet presAssocID="{6B36D95E-C0AD-49DB-AE79-C6D0AA862E81}" presName="compNode" presStyleCnt="0"/>
      <dgm:spPr/>
    </dgm:pt>
    <dgm:pt modelId="{14333B9A-E675-42A3-B098-FA3A12D11996}" type="pres">
      <dgm:prSet presAssocID="{6B36D95E-C0AD-49DB-AE79-C6D0AA862E81}" presName="bgRect" presStyleLbl="bgShp" presStyleIdx="1" presStyleCnt="5"/>
      <dgm:spPr/>
    </dgm:pt>
    <dgm:pt modelId="{B30060EE-BF74-4FF9-9719-2D1038E1A2BB}" type="pres">
      <dgm:prSet presAssocID="{6B36D95E-C0AD-49DB-AE79-C6D0AA862E81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cle Arm"/>
        </a:ext>
      </dgm:extLst>
    </dgm:pt>
    <dgm:pt modelId="{F519018B-1F09-4843-A058-50766EABAA14}" type="pres">
      <dgm:prSet presAssocID="{6B36D95E-C0AD-49DB-AE79-C6D0AA862E81}" presName="spaceRect" presStyleCnt="0"/>
      <dgm:spPr/>
    </dgm:pt>
    <dgm:pt modelId="{18766180-A988-41E6-8BDE-9B737B59B232}" type="pres">
      <dgm:prSet presAssocID="{6B36D95E-C0AD-49DB-AE79-C6D0AA862E81}" presName="parTx" presStyleLbl="revTx" presStyleIdx="1" presStyleCnt="5">
        <dgm:presLayoutVars>
          <dgm:chMax val="0"/>
          <dgm:chPref val="0"/>
        </dgm:presLayoutVars>
      </dgm:prSet>
      <dgm:spPr/>
    </dgm:pt>
    <dgm:pt modelId="{5C55D6FD-44C9-405F-9C9B-A1F14E716493}" type="pres">
      <dgm:prSet presAssocID="{CA50E546-4FD0-48B7-AECA-F6D49BF03400}" presName="sibTrans" presStyleCnt="0"/>
      <dgm:spPr/>
    </dgm:pt>
    <dgm:pt modelId="{02AF9735-4F3B-4396-8CFC-AB152440DE74}" type="pres">
      <dgm:prSet presAssocID="{655B8A47-8227-46F5-9D90-ADEB3E34AF71}" presName="compNode" presStyleCnt="0"/>
      <dgm:spPr/>
    </dgm:pt>
    <dgm:pt modelId="{D50A8249-013E-45F8-8CB7-3048FCDA164A}" type="pres">
      <dgm:prSet presAssocID="{655B8A47-8227-46F5-9D90-ADEB3E34AF71}" presName="bgRect" presStyleLbl="bgShp" presStyleIdx="2" presStyleCnt="5"/>
      <dgm:spPr/>
    </dgm:pt>
    <dgm:pt modelId="{B3FA2D29-9CD1-486B-B429-9466AC3FE927}" type="pres">
      <dgm:prSet presAssocID="{655B8A47-8227-46F5-9D90-ADEB3E34AF71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rg"/>
        </a:ext>
      </dgm:extLst>
    </dgm:pt>
    <dgm:pt modelId="{96B8CEED-BA2B-4AC6-B49A-1BDC64A558A8}" type="pres">
      <dgm:prSet presAssocID="{655B8A47-8227-46F5-9D90-ADEB3E34AF71}" presName="spaceRect" presStyleCnt="0"/>
      <dgm:spPr/>
    </dgm:pt>
    <dgm:pt modelId="{6F182D33-1960-4B22-871C-CC254EAD69A3}" type="pres">
      <dgm:prSet presAssocID="{655B8A47-8227-46F5-9D90-ADEB3E34AF71}" presName="parTx" presStyleLbl="revTx" presStyleIdx="2" presStyleCnt="5">
        <dgm:presLayoutVars>
          <dgm:chMax val="0"/>
          <dgm:chPref val="0"/>
        </dgm:presLayoutVars>
      </dgm:prSet>
      <dgm:spPr/>
    </dgm:pt>
    <dgm:pt modelId="{B42BC1F9-9F3D-43A4-89DB-EDE667D3F17B}" type="pres">
      <dgm:prSet presAssocID="{A57E4956-AAF7-42FA-8790-B8C872188B74}" presName="sibTrans" presStyleCnt="0"/>
      <dgm:spPr/>
    </dgm:pt>
    <dgm:pt modelId="{647463E8-283E-494B-9627-EEF0E4C87298}" type="pres">
      <dgm:prSet presAssocID="{2ECCF5C9-D46F-4AE3-9056-EACAE1D02AFC}" presName="compNode" presStyleCnt="0"/>
      <dgm:spPr/>
    </dgm:pt>
    <dgm:pt modelId="{04A71489-8C68-478B-A8F9-DA6BB1F41509}" type="pres">
      <dgm:prSet presAssocID="{2ECCF5C9-D46F-4AE3-9056-EACAE1D02AFC}" presName="bgRect" presStyleLbl="bgShp" presStyleIdx="3" presStyleCnt="5"/>
      <dgm:spPr/>
    </dgm:pt>
    <dgm:pt modelId="{76320A80-FF6C-4072-82B7-CD30919BB545}" type="pres">
      <dgm:prSet presAssocID="{2ECCF5C9-D46F-4AE3-9056-EACAE1D02AFC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jal"/>
        </a:ext>
      </dgm:extLst>
    </dgm:pt>
    <dgm:pt modelId="{8140B53E-64AE-48AD-BC81-5D332754074E}" type="pres">
      <dgm:prSet presAssocID="{2ECCF5C9-D46F-4AE3-9056-EACAE1D02AFC}" presName="spaceRect" presStyleCnt="0"/>
      <dgm:spPr/>
    </dgm:pt>
    <dgm:pt modelId="{677F1DD3-3EDD-478D-B5CE-C738E5471E00}" type="pres">
      <dgm:prSet presAssocID="{2ECCF5C9-D46F-4AE3-9056-EACAE1D02AFC}" presName="parTx" presStyleLbl="revTx" presStyleIdx="3" presStyleCnt="5">
        <dgm:presLayoutVars>
          <dgm:chMax val="0"/>
          <dgm:chPref val="0"/>
        </dgm:presLayoutVars>
      </dgm:prSet>
      <dgm:spPr/>
    </dgm:pt>
    <dgm:pt modelId="{52B99051-EC3C-4B86-986A-34DC9256C5DA}" type="pres">
      <dgm:prSet presAssocID="{73F04A5A-3B04-438E-9C40-452282A2C88C}" presName="sibTrans" presStyleCnt="0"/>
      <dgm:spPr/>
    </dgm:pt>
    <dgm:pt modelId="{76DD5F78-4A70-4F2C-BFA8-E08D0C8CA983}" type="pres">
      <dgm:prSet presAssocID="{4156C52F-76AB-485C-B984-CA99011B9EFF}" presName="compNode" presStyleCnt="0"/>
      <dgm:spPr/>
    </dgm:pt>
    <dgm:pt modelId="{1F8D127B-69D7-4E3E-BCD1-74CB2EEFE46E}" type="pres">
      <dgm:prSet presAssocID="{4156C52F-76AB-485C-B984-CA99011B9EFF}" presName="bgRect" presStyleLbl="bgShp" presStyleIdx="4" presStyleCnt="5"/>
      <dgm:spPr/>
    </dgm:pt>
    <dgm:pt modelId="{812C0A5F-9227-44BC-9315-27C867795AAD}" type="pres">
      <dgm:prSet presAssocID="{4156C52F-76AB-485C-B984-CA99011B9EFF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ck"/>
        </a:ext>
      </dgm:extLst>
    </dgm:pt>
    <dgm:pt modelId="{2C3F1749-030E-4710-94BB-2AB41468214F}" type="pres">
      <dgm:prSet presAssocID="{4156C52F-76AB-485C-B984-CA99011B9EFF}" presName="spaceRect" presStyleCnt="0"/>
      <dgm:spPr/>
    </dgm:pt>
    <dgm:pt modelId="{3E229C94-74EB-448F-A75D-AEA1C1F199B9}" type="pres">
      <dgm:prSet presAssocID="{4156C52F-76AB-485C-B984-CA99011B9EF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15FD1830-B56B-4053-8705-ED8F5733A7A0}" srcId="{E4D57740-AB8D-4537-9922-99A6670E4B9B}" destId="{2841174B-B2B4-484B-8624-6687D925EE99}" srcOrd="0" destOrd="0" parTransId="{B419BE84-5D38-4EB9-ADA5-4E7107D9792F}" sibTransId="{CCB6E7D0-1F8F-4C89-8D73-6EC7CC56AE92}"/>
    <dgm:cxn modelId="{F002015F-D42A-4776-B98D-BDB5470FF44E}" type="presOf" srcId="{E4D57740-AB8D-4537-9922-99A6670E4B9B}" destId="{34C1ADB3-B316-4AC7-99C7-CF0CEC352B4D}" srcOrd="0" destOrd="0" presId="urn:microsoft.com/office/officeart/2018/2/layout/IconVerticalSolidList"/>
    <dgm:cxn modelId="{20867678-9FEC-4696-BCC4-2E44FAD999A5}" srcId="{E4D57740-AB8D-4537-9922-99A6670E4B9B}" destId="{655B8A47-8227-46F5-9D90-ADEB3E34AF71}" srcOrd="2" destOrd="0" parTransId="{CFCC37DD-0F9D-4585-8FB6-ACFCD4598D76}" sibTransId="{A57E4956-AAF7-42FA-8790-B8C872188B74}"/>
    <dgm:cxn modelId="{A01B3A89-E1F3-4ABE-8223-02CCAEDF0CF9}" type="presOf" srcId="{2ECCF5C9-D46F-4AE3-9056-EACAE1D02AFC}" destId="{677F1DD3-3EDD-478D-B5CE-C738E5471E00}" srcOrd="0" destOrd="0" presId="urn:microsoft.com/office/officeart/2018/2/layout/IconVerticalSolidList"/>
    <dgm:cxn modelId="{3EA0D391-1519-40C9-BBFE-293DF53E9276}" srcId="{E4D57740-AB8D-4537-9922-99A6670E4B9B}" destId="{4156C52F-76AB-485C-B984-CA99011B9EFF}" srcOrd="4" destOrd="0" parTransId="{7DAD3695-EFC8-459D-92B5-4AE4C5743F0D}" sibTransId="{3448184C-DB5B-4F03-BCD0-0C99D6CEB08E}"/>
    <dgm:cxn modelId="{1F861492-3FAB-4B0E-B783-71E8E224D916}" srcId="{E4D57740-AB8D-4537-9922-99A6670E4B9B}" destId="{2ECCF5C9-D46F-4AE3-9056-EACAE1D02AFC}" srcOrd="3" destOrd="0" parTransId="{38C0A2AD-06BE-49A4-AB8E-A9C97B47A9F1}" sibTransId="{73F04A5A-3B04-438E-9C40-452282A2C88C}"/>
    <dgm:cxn modelId="{4153579B-C074-47D8-BA44-A08E6CFF42BA}" type="presOf" srcId="{4156C52F-76AB-485C-B984-CA99011B9EFF}" destId="{3E229C94-74EB-448F-A75D-AEA1C1F199B9}" srcOrd="0" destOrd="0" presId="urn:microsoft.com/office/officeart/2018/2/layout/IconVerticalSolidList"/>
    <dgm:cxn modelId="{99E1A9AE-27E2-44C4-99C6-607086CC3C8F}" type="presOf" srcId="{6B36D95E-C0AD-49DB-AE79-C6D0AA862E81}" destId="{18766180-A988-41E6-8BDE-9B737B59B232}" srcOrd="0" destOrd="0" presId="urn:microsoft.com/office/officeart/2018/2/layout/IconVerticalSolidList"/>
    <dgm:cxn modelId="{32562DC7-E43D-404F-A550-E445F2D4F004}" type="presOf" srcId="{655B8A47-8227-46F5-9D90-ADEB3E34AF71}" destId="{6F182D33-1960-4B22-871C-CC254EAD69A3}" srcOrd="0" destOrd="0" presId="urn:microsoft.com/office/officeart/2018/2/layout/IconVerticalSolidList"/>
    <dgm:cxn modelId="{141CD3EC-B92F-4FC7-8C43-AE684A48E792}" srcId="{E4D57740-AB8D-4537-9922-99A6670E4B9B}" destId="{6B36D95E-C0AD-49DB-AE79-C6D0AA862E81}" srcOrd="1" destOrd="0" parTransId="{D1596AEA-128E-4789-BB97-8EEF3AAF92C4}" sibTransId="{CA50E546-4FD0-48B7-AECA-F6D49BF03400}"/>
    <dgm:cxn modelId="{C1E697FB-9BC1-4954-8146-D53223CF512B}" type="presOf" srcId="{2841174B-B2B4-484B-8624-6687D925EE99}" destId="{BF537B68-55D6-4DC3-B8D6-7E28B502C8EB}" srcOrd="0" destOrd="0" presId="urn:microsoft.com/office/officeart/2018/2/layout/IconVerticalSolidList"/>
    <dgm:cxn modelId="{7F9520CC-F069-472A-B7C8-0DD4CB8B19FB}" type="presParOf" srcId="{34C1ADB3-B316-4AC7-99C7-CF0CEC352B4D}" destId="{9162F9A2-E8AD-4F80-89D7-1490D231D8D3}" srcOrd="0" destOrd="0" presId="urn:microsoft.com/office/officeart/2018/2/layout/IconVerticalSolidList"/>
    <dgm:cxn modelId="{6CEF619F-D217-4C81-9FDF-8F6EF654CA17}" type="presParOf" srcId="{9162F9A2-E8AD-4F80-89D7-1490D231D8D3}" destId="{1781633D-92D7-4E20-9A19-F11788FCC074}" srcOrd="0" destOrd="0" presId="urn:microsoft.com/office/officeart/2018/2/layout/IconVerticalSolidList"/>
    <dgm:cxn modelId="{F295FE99-18FC-49CF-B7BC-80C71CD036F5}" type="presParOf" srcId="{9162F9A2-E8AD-4F80-89D7-1490D231D8D3}" destId="{C05CA021-1A8A-441B-BA75-6B0702D6FB0F}" srcOrd="1" destOrd="0" presId="urn:microsoft.com/office/officeart/2018/2/layout/IconVerticalSolidList"/>
    <dgm:cxn modelId="{673939D7-FEDB-49FE-A606-E4A6FCCF797D}" type="presParOf" srcId="{9162F9A2-E8AD-4F80-89D7-1490D231D8D3}" destId="{2BA694B6-5675-4A4F-B10E-629A41FC5F5D}" srcOrd="2" destOrd="0" presId="urn:microsoft.com/office/officeart/2018/2/layout/IconVerticalSolidList"/>
    <dgm:cxn modelId="{1505B61B-F403-41A5-93FB-0817C836830D}" type="presParOf" srcId="{9162F9A2-E8AD-4F80-89D7-1490D231D8D3}" destId="{BF537B68-55D6-4DC3-B8D6-7E28B502C8EB}" srcOrd="3" destOrd="0" presId="urn:microsoft.com/office/officeart/2018/2/layout/IconVerticalSolidList"/>
    <dgm:cxn modelId="{176B85C7-3A89-4F87-863F-7CA05AA8A1AF}" type="presParOf" srcId="{34C1ADB3-B316-4AC7-99C7-CF0CEC352B4D}" destId="{8F9F16C5-AC6B-4185-9A42-744D5F42AD47}" srcOrd="1" destOrd="0" presId="urn:microsoft.com/office/officeart/2018/2/layout/IconVerticalSolidList"/>
    <dgm:cxn modelId="{3BE313C1-0F25-46DC-B8A8-88FDBE04AD4C}" type="presParOf" srcId="{34C1ADB3-B316-4AC7-99C7-CF0CEC352B4D}" destId="{C86D9D13-4B3D-4FB2-B1E2-D0EDA78446DD}" srcOrd="2" destOrd="0" presId="urn:microsoft.com/office/officeart/2018/2/layout/IconVerticalSolidList"/>
    <dgm:cxn modelId="{9655329B-6D36-4497-A8F8-590581B45CA8}" type="presParOf" srcId="{C86D9D13-4B3D-4FB2-B1E2-D0EDA78446DD}" destId="{14333B9A-E675-42A3-B098-FA3A12D11996}" srcOrd="0" destOrd="0" presId="urn:microsoft.com/office/officeart/2018/2/layout/IconVerticalSolidList"/>
    <dgm:cxn modelId="{A9902E55-4AE8-4B18-890F-4244240E7B55}" type="presParOf" srcId="{C86D9D13-4B3D-4FB2-B1E2-D0EDA78446DD}" destId="{B30060EE-BF74-4FF9-9719-2D1038E1A2BB}" srcOrd="1" destOrd="0" presId="urn:microsoft.com/office/officeart/2018/2/layout/IconVerticalSolidList"/>
    <dgm:cxn modelId="{0C31A5EF-DE7A-42B7-BF3B-29412FA68FF7}" type="presParOf" srcId="{C86D9D13-4B3D-4FB2-B1E2-D0EDA78446DD}" destId="{F519018B-1F09-4843-A058-50766EABAA14}" srcOrd="2" destOrd="0" presId="urn:microsoft.com/office/officeart/2018/2/layout/IconVerticalSolidList"/>
    <dgm:cxn modelId="{92EC8D08-23E4-4CB0-A47F-5F3B9C84DBD3}" type="presParOf" srcId="{C86D9D13-4B3D-4FB2-B1E2-D0EDA78446DD}" destId="{18766180-A988-41E6-8BDE-9B737B59B232}" srcOrd="3" destOrd="0" presId="urn:microsoft.com/office/officeart/2018/2/layout/IconVerticalSolidList"/>
    <dgm:cxn modelId="{C60DAE8E-36CC-4643-ABB2-69430E36CB8A}" type="presParOf" srcId="{34C1ADB3-B316-4AC7-99C7-CF0CEC352B4D}" destId="{5C55D6FD-44C9-405F-9C9B-A1F14E716493}" srcOrd="3" destOrd="0" presId="urn:microsoft.com/office/officeart/2018/2/layout/IconVerticalSolidList"/>
    <dgm:cxn modelId="{05EC0745-CF39-4E95-A03A-B2D7814B97A7}" type="presParOf" srcId="{34C1ADB3-B316-4AC7-99C7-CF0CEC352B4D}" destId="{02AF9735-4F3B-4396-8CFC-AB152440DE74}" srcOrd="4" destOrd="0" presId="urn:microsoft.com/office/officeart/2018/2/layout/IconVerticalSolidList"/>
    <dgm:cxn modelId="{55B28E0C-46C4-47F2-8FF1-6B5C2A37C50D}" type="presParOf" srcId="{02AF9735-4F3B-4396-8CFC-AB152440DE74}" destId="{D50A8249-013E-45F8-8CB7-3048FCDA164A}" srcOrd="0" destOrd="0" presId="urn:microsoft.com/office/officeart/2018/2/layout/IconVerticalSolidList"/>
    <dgm:cxn modelId="{6D2C4180-2478-4A96-A041-598B3C46241B}" type="presParOf" srcId="{02AF9735-4F3B-4396-8CFC-AB152440DE74}" destId="{B3FA2D29-9CD1-486B-B429-9466AC3FE927}" srcOrd="1" destOrd="0" presId="urn:microsoft.com/office/officeart/2018/2/layout/IconVerticalSolidList"/>
    <dgm:cxn modelId="{EE19F944-C278-4957-A24A-F4843EF62872}" type="presParOf" srcId="{02AF9735-4F3B-4396-8CFC-AB152440DE74}" destId="{96B8CEED-BA2B-4AC6-B49A-1BDC64A558A8}" srcOrd="2" destOrd="0" presId="urn:microsoft.com/office/officeart/2018/2/layout/IconVerticalSolidList"/>
    <dgm:cxn modelId="{DA7AD4FB-019D-41A7-872F-0B61EE0CCE18}" type="presParOf" srcId="{02AF9735-4F3B-4396-8CFC-AB152440DE74}" destId="{6F182D33-1960-4B22-871C-CC254EAD69A3}" srcOrd="3" destOrd="0" presId="urn:microsoft.com/office/officeart/2018/2/layout/IconVerticalSolidList"/>
    <dgm:cxn modelId="{B65C00FE-DFC1-4710-8647-8FC755016ECF}" type="presParOf" srcId="{34C1ADB3-B316-4AC7-99C7-CF0CEC352B4D}" destId="{B42BC1F9-9F3D-43A4-89DB-EDE667D3F17B}" srcOrd="5" destOrd="0" presId="urn:microsoft.com/office/officeart/2018/2/layout/IconVerticalSolidList"/>
    <dgm:cxn modelId="{ED01426F-A685-4BC6-94B5-5FB9260BE3CA}" type="presParOf" srcId="{34C1ADB3-B316-4AC7-99C7-CF0CEC352B4D}" destId="{647463E8-283E-494B-9627-EEF0E4C87298}" srcOrd="6" destOrd="0" presId="urn:microsoft.com/office/officeart/2018/2/layout/IconVerticalSolidList"/>
    <dgm:cxn modelId="{D7D7D28A-6C83-41C8-B5E3-4293633DCA66}" type="presParOf" srcId="{647463E8-283E-494B-9627-EEF0E4C87298}" destId="{04A71489-8C68-478B-A8F9-DA6BB1F41509}" srcOrd="0" destOrd="0" presId="urn:microsoft.com/office/officeart/2018/2/layout/IconVerticalSolidList"/>
    <dgm:cxn modelId="{FF80B538-711D-4496-B3A7-E4877FD972B0}" type="presParOf" srcId="{647463E8-283E-494B-9627-EEF0E4C87298}" destId="{76320A80-FF6C-4072-82B7-CD30919BB545}" srcOrd="1" destOrd="0" presId="urn:microsoft.com/office/officeart/2018/2/layout/IconVerticalSolidList"/>
    <dgm:cxn modelId="{CD3D6948-F38E-4163-A9D4-655934EB4898}" type="presParOf" srcId="{647463E8-283E-494B-9627-EEF0E4C87298}" destId="{8140B53E-64AE-48AD-BC81-5D332754074E}" srcOrd="2" destOrd="0" presId="urn:microsoft.com/office/officeart/2018/2/layout/IconVerticalSolidList"/>
    <dgm:cxn modelId="{34EB82B6-D9E6-4DAC-9B5C-5FA7062A26A6}" type="presParOf" srcId="{647463E8-283E-494B-9627-EEF0E4C87298}" destId="{677F1DD3-3EDD-478D-B5CE-C738E5471E00}" srcOrd="3" destOrd="0" presId="urn:microsoft.com/office/officeart/2018/2/layout/IconVerticalSolidList"/>
    <dgm:cxn modelId="{EC550B92-9446-48E5-9324-46B45B381301}" type="presParOf" srcId="{34C1ADB3-B316-4AC7-99C7-CF0CEC352B4D}" destId="{52B99051-EC3C-4B86-986A-34DC9256C5DA}" srcOrd="7" destOrd="0" presId="urn:microsoft.com/office/officeart/2018/2/layout/IconVerticalSolidList"/>
    <dgm:cxn modelId="{FE65E2DA-6DB1-4730-97CD-262CC40B18AA}" type="presParOf" srcId="{34C1ADB3-B316-4AC7-99C7-CF0CEC352B4D}" destId="{76DD5F78-4A70-4F2C-BFA8-E08D0C8CA983}" srcOrd="8" destOrd="0" presId="urn:microsoft.com/office/officeart/2018/2/layout/IconVerticalSolidList"/>
    <dgm:cxn modelId="{9F8D31A9-4EC1-42B2-985A-975CA55F3E5B}" type="presParOf" srcId="{76DD5F78-4A70-4F2C-BFA8-E08D0C8CA983}" destId="{1F8D127B-69D7-4E3E-BCD1-74CB2EEFE46E}" srcOrd="0" destOrd="0" presId="urn:microsoft.com/office/officeart/2018/2/layout/IconVerticalSolidList"/>
    <dgm:cxn modelId="{0F4D9C01-C439-4E68-856E-D5F8D793A1DF}" type="presParOf" srcId="{76DD5F78-4A70-4F2C-BFA8-E08D0C8CA983}" destId="{812C0A5F-9227-44BC-9315-27C867795AAD}" srcOrd="1" destOrd="0" presId="urn:microsoft.com/office/officeart/2018/2/layout/IconVerticalSolidList"/>
    <dgm:cxn modelId="{E142754E-9D4A-455E-A36B-36ECECB62FA0}" type="presParOf" srcId="{76DD5F78-4A70-4F2C-BFA8-E08D0C8CA983}" destId="{2C3F1749-030E-4710-94BB-2AB41468214F}" srcOrd="2" destOrd="0" presId="urn:microsoft.com/office/officeart/2018/2/layout/IconVerticalSolidList"/>
    <dgm:cxn modelId="{E13325D1-38B1-4032-9192-42E51B902C80}" type="presParOf" srcId="{76DD5F78-4A70-4F2C-BFA8-E08D0C8CA983}" destId="{3E229C94-74EB-448F-A75D-AEA1C1F199B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598DFE-7899-4AD0-9FC2-6039101B11D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EA4E7DF-6C5F-4EAB-B986-4EDD35F653CD}">
      <dgm:prSet/>
      <dgm:spPr/>
      <dgm:t>
        <a:bodyPr/>
        <a:lstStyle/>
        <a:p>
          <a:r>
            <a:rPr lang="en-US"/>
            <a:t>Miss vänster → klotet hookar för mycket → mer längd/mindre yta.</a:t>
          </a:r>
        </a:p>
      </dgm:t>
    </dgm:pt>
    <dgm:pt modelId="{42E0BB62-E4F7-4FAF-BB18-9D09004BA5DA}" type="parTrans" cxnId="{AE7BB50D-E5F4-46F5-8E6B-4A97006984DB}">
      <dgm:prSet/>
      <dgm:spPr/>
      <dgm:t>
        <a:bodyPr/>
        <a:lstStyle/>
        <a:p>
          <a:endParaRPr lang="en-US"/>
        </a:p>
      </dgm:t>
    </dgm:pt>
    <dgm:pt modelId="{E4205BC3-3171-490F-8C4E-B22178B5E3DB}" type="sibTrans" cxnId="{AE7BB50D-E5F4-46F5-8E6B-4A97006984DB}">
      <dgm:prSet/>
      <dgm:spPr/>
      <dgm:t>
        <a:bodyPr/>
        <a:lstStyle/>
        <a:p>
          <a:endParaRPr lang="en-US"/>
        </a:p>
      </dgm:t>
    </dgm:pt>
    <dgm:pt modelId="{027A9DA5-9C64-4C5A-A90D-C91EE9B8E9D6}">
      <dgm:prSet/>
      <dgm:spPr/>
      <dgm:t>
        <a:bodyPr/>
        <a:lstStyle/>
        <a:p>
          <a:r>
            <a:rPr lang="en-US"/>
            <a:t>Miss höger → klotet kommer för sent → mer yta/starkare klot.</a:t>
          </a:r>
        </a:p>
      </dgm:t>
    </dgm:pt>
    <dgm:pt modelId="{3F119212-164C-4821-828A-19A35B9114B4}" type="parTrans" cxnId="{FD82F7CE-13ED-41D5-A283-57441B67237C}">
      <dgm:prSet/>
      <dgm:spPr/>
      <dgm:t>
        <a:bodyPr/>
        <a:lstStyle/>
        <a:p>
          <a:endParaRPr lang="en-US"/>
        </a:p>
      </dgm:t>
    </dgm:pt>
    <dgm:pt modelId="{CE706400-2CB3-4C42-8F47-1A6F19724356}" type="sibTrans" cxnId="{FD82F7CE-13ED-41D5-A283-57441B67237C}">
      <dgm:prSet/>
      <dgm:spPr/>
      <dgm:t>
        <a:bodyPr/>
        <a:lstStyle/>
        <a:p>
          <a:endParaRPr lang="en-US"/>
        </a:p>
      </dgm:t>
    </dgm:pt>
    <dgm:pt modelId="{0F5C2869-581A-4363-A94C-5E917A80DABB}">
      <dgm:prSet/>
      <dgm:spPr/>
      <dgm:t>
        <a:bodyPr/>
        <a:lstStyle/>
        <a:p>
          <a:r>
            <a:rPr lang="en-US"/>
            <a:t>Bra fickträff men dålig kägelspridning → klotet kan läsa för tidigt eller sent.</a:t>
          </a:r>
        </a:p>
      </dgm:t>
    </dgm:pt>
    <dgm:pt modelId="{D7AA04B6-5B93-432C-90AF-CA906B6C92C0}" type="parTrans" cxnId="{CA9F2BBE-CA95-4FEC-9AE6-BA6BF5268E84}">
      <dgm:prSet/>
      <dgm:spPr/>
      <dgm:t>
        <a:bodyPr/>
        <a:lstStyle/>
        <a:p>
          <a:endParaRPr lang="en-US"/>
        </a:p>
      </dgm:t>
    </dgm:pt>
    <dgm:pt modelId="{B39233A6-362C-4D5D-8FC4-17C8A4AFFF98}" type="sibTrans" cxnId="{CA9F2BBE-CA95-4FEC-9AE6-BA6BF5268E84}">
      <dgm:prSet/>
      <dgm:spPr/>
      <dgm:t>
        <a:bodyPr/>
        <a:lstStyle/>
        <a:p>
          <a:endParaRPr lang="en-US"/>
        </a:p>
      </dgm:t>
    </dgm:pt>
    <dgm:pt modelId="{6CDCA36D-D2DD-4ABA-B9BB-1F3EAE337A31}" type="pres">
      <dgm:prSet presAssocID="{53598DFE-7899-4AD0-9FC2-6039101B11DA}" presName="root" presStyleCnt="0">
        <dgm:presLayoutVars>
          <dgm:dir/>
          <dgm:resizeHandles val="exact"/>
        </dgm:presLayoutVars>
      </dgm:prSet>
      <dgm:spPr/>
    </dgm:pt>
    <dgm:pt modelId="{0A2A9DEA-4740-4330-BAB2-97210CC4307C}" type="pres">
      <dgm:prSet presAssocID="{2EA4E7DF-6C5F-4EAB-B986-4EDD35F653CD}" presName="compNode" presStyleCnt="0"/>
      <dgm:spPr/>
    </dgm:pt>
    <dgm:pt modelId="{C3CCA1F3-FB1B-4C21-9E8C-DC5139C3AB78}" type="pres">
      <dgm:prSet presAssocID="{2EA4E7DF-6C5F-4EAB-B986-4EDD35F653CD}" presName="bgRect" presStyleLbl="bgShp" presStyleIdx="0" presStyleCnt="3"/>
      <dgm:spPr/>
    </dgm:pt>
    <dgm:pt modelId="{E27D41BF-4976-4B61-87FC-5FA462655309}" type="pres">
      <dgm:prSet presAssocID="{2EA4E7DF-6C5F-4EAB-B986-4EDD35F653CD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vron Arrows"/>
        </a:ext>
      </dgm:extLst>
    </dgm:pt>
    <dgm:pt modelId="{E07F2C75-2364-4BC8-8D82-E56A09F1E0BE}" type="pres">
      <dgm:prSet presAssocID="{2EA4E7DF-6C5F-4EAB-B986-4EDD35F653CD}" presName="spaceRect" presStyleCnt="0"/>
      <dgm:spPr/>
    </dgm:pt>
    <dgm:pt modelId="{B0614CBD-114C-4754-A860-C3AD668A5FEA}" type="pres">
      <dgm:prSet presAssocID="{2EA4E7DF-6C5F-4EAB-B986-4EDD35F653CD}" presName="parTx" presStyleLbl="revTx" presStyleIdx="0" presStyleCnt="3">
        <dgm:presLayoutVars>
          <dgm:chMax val="0"/>
          <dgm:chPref val="0"/>
        </dgm:presLayoutVars>
      </dgm:prSet>
      <dgm:spPr/>
    </dgm:pt>
    <dgm:pt modelId="{D9A011A6-8931-49B1-B395-2F402C2AF0BA}" type="pres">
      <dgm:prSet presAssocID="{E4205BC3-3171-490F-8C4E-B22178B5E3DB}" presName="sibTrans" presStyleCnt="0"/>
      <dgm:spPr/>
    </dgm:pt>
    <dgm:pt modelId="{30773CC2-2571-496E-A8A9-24A92C63A574}" type="pres">
      <dgm:prSet presAssocID="{027A9DA5-9C64-4C5A-A90D-C91EE9B8E9D6}" presName="compNode" presStyleCnt="0"/>
      <dgm:spPr/>
    </dgm:pt>
    <dgm:pt modelId="{F82EACF8-1027-4926-831E-ADEE84F6487A}" type="pres">
      <dgm:prSet presAssocID="{027A9DA5-9C64-4C5A-A90D-C91EE9B8E9D6}" presName="bgRect" presStyleLbl="bgShp" presStyleIdx="1" presStyleCnt="3"/>
      <dgm:spPr/>
    </dgm:pt>
    <dgm:pt modelId="{EC3FCB38-2775-4EE7-B9D0-726500556ACD}" type="pres">
      <dgm:prSet presAssocID="{027A9DA5-9C64-4C5A-A90D-C91EE9B8E9D6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wing Compass"/>
        </a:ext>
      </dgm:extLst>
    </dgm:pt>
    <dgm:pt modelId="{48C0DA56-3ECC-4840-8D51-EB946B8EAF12}" type="pres">
      <dgm:prSet presAssocID="{027A9DA5-9C64-4C5A-A90D-C91EE9B8E9D6}" presName="spaceRect" presStyleCnt="0"/>
      <dgm:spPr/>
    </dgm:pt>
    <dgm:pt modelId="{075D76B5-94C1-4478-A7CF-48DF9943571F}" type="pres">
      <dgm:prSet presAssocID="{027A9DA5-9C64-4C5A-A90D-C91EE9B8E9D6}" presName="parTx" presStyleLbl="revTx" presStyleIdx="1" presStyleCnt="3">
        <dgm:presLayoutVars>
          <dgm:chMax val="0"/>
          <dgm:chPref val="0"/>
        </dgm:presLayoutVars>
      </dgm:prSet>
      <dgm:spPr/>
    </dgm:pt>
    <dgm:pt modelId="{0DE0DE7F-26ED-47CD-A87C-3C8F0743CCFD}" type="pres">
      <dgm:prSet presAssocID="{CE706400-2CB3-4C42-8F47-1A6F19724356}" presName="sibTrans" presStyleCnt="0"/>
      <dgm:spPr/>
    </dgm:pt>
    <dgm:pt modelId="{BD219C69-DC66-480C-B47E-3E07FE43A569}" type="pres">
      <dgm:prSet presAssocID="{0F5C2869-581A-4363-A94C-5E917A80DABB}" presName="compNode" presStyleCnt="0"/>
      <dgm:spPr/>
    </dgm:pt>
    <dgm:pt modelId="{75258184-80D3-4ADA-A51C-E7BB43B6C982}" type="pres">
      <dgm:prSet presAssocID="{0F5C2869-581A-4363-A94C-5E917A80DABB}" presName="bgRect" presStyleLbl="bgShp" presStyleIdx="2" presStyleCnt="3"/>
      <dgm:spPr/>
    </dgm:pt>
    <dgm:pt modelId="{F10D14F4-81D5-4529-A3F4-54562EB3C654}" type="pres">
      <dgm:prSet presAssocID="{0F5C2869-581A-4363-A94C-5E917A80DABB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öcker"/>
        </a:ext>
      </dgm:extLst>
    </dgm:pt>
    <dgm:pt modelId="{EBB620DD-42F5-432D-92D1-AB382F033EF5}" type="pres">
      <dgm:prSet presAssocID="{0F5C2869-581A-4363-A94C-5E917A80DABB}" presName="spaceRect" presStyleCnt="0"/>
      <dgm:spPr/>
    </dgm:pt>
    <dgm:pt modelId="{4112F076-306E-4A40-88C3-A0CA1B63AA4F}" type="pres">
      <dgm:prSet presAssocID="{0F5C2869-581A-4363-A94C-5E917A80DAB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E7BB50D-E5F4-46F5-8E6B-4A97006984DB}" srcId="{53598DFE-7899-4AD0-9FC2-6039101B11DA}" destId="{2EA4E7DF-6C5F-4EAB-B986-4EDD35F653CD}" srcOrd="0" destOrd="0" parTransId="{42E0BB62-E4F7-4FAF-BB18-9D09004BA5DA}" sibTransId="{E4205BC3-3171-490F-8C4E-B22178B5E3DB}"/>
    <dgm:cxn modelId="{2693244B-C4AB-4BE7-9E45-2B3027F1F636}" type="presOf" srcId="{0F5C2869-581A-4363-A94C-5E917A80DABB}" destId="{4112F076-306E-4A40-88C3-A0CA1B63AA4F}" srcOrd="0" destOrd="0" presId="urn:microsoft.com/office/officeart/2018/2/layout/IconVerticalSolidList"/>
    <dgm:cxn modelId="{F8F14E80-021B-48D2-B930-7A45145B2C99}" type="presOf" srcId="{2EA4E7DF-6C5F-4EAB-B986-4EDD35F653CD}" destId="{B0614CBD-114C-4754-A860-C3AD668A5FEA}" srcOrd="0" destOrd="0" presId="urn:microsoft.com/office/officeart/2018/2/layout/IconVerticalSolidList"/>
    <dgm:cxn modelId="{51FA648E-866F-4A4C-91B5-29B714A1ABEB}" type="presOf" srcId="{027A9DA5-9C64-4C5A-A90D-C91EE9B8E9D6}" destId="{075D76B5-94C1-4478-A7CF-48DF9943571F}" srcOrd="0" destOrd="0" presId="urn:microsoft.com/office/officeart/2018/2/layout/IconVerticalSolidList"/>
    <dgm:cxn modelId="{8606999A-2AD1-4D78-B644-C4190BF41DC7}" type="presOf" srcId="{53598DFE-7899-4AD0-9FC2-6039101B11DA}" destId="{6CDCA36D-D2DD-4ABA-B9BB-1F3EAE337A31}" srcOrd="0" destOrd="0" presId="urn:microsoft.com/office/officeart/2018/2/layout/IconVerticalSolidList"/>
    <dgm:cxn modelId="{CA9F2BBE-CA95-4FEC-9AE6-BA6BF5268E84}" srcId="{53598DFE-7899-4AD0-9FC2-6039101B11DA}" destId="{0F5C2869-581A-4363-A94C-5E917A80DABB}" srcOrd="2" destOrd="0" parTransId="{D7AA04B6-5B93-432C-90AF-CA906B6C92C0}" sibTransId="{B39233A6-362C-4D5D-8FC4-17C8A4AFFF98}"/>
    <dgm:cxn modelId="{FD82F7CE-13ED-41D5-A283-57441B67237C}" srcId="{53598DFE-7899-4AD0-9FC2-6039101B11DA}" destId="{027A9DA5-9C64-4C5A-A90D-C91EE9B8E9D6}" srcOrd="1" destOrd="0" parTransId="{3F119212-164C-4821-828A-19A35B9114B4}" sibTransId="{CE706400-2CB3-4C42-8F47-1A6F19724356}"/>
    <dgm:cxn modelId="{AD118DAA-81D8-42BF-AFA5-57D6CDF79400}" type="presParOf" srcId="{6CDCA36D-D2DD-4ABA-B9BB-1F3EAE337A31}" destId="{0A2A9DEA-4740-4330-BAB2-97210CC4307C}" srcOrd="0" destOrd="0" presId="urn:microsoft.com/office/officeart/2018/2/layout/IconVerticalSolidList"/>
    <dgm:cxn modelId="{416D1BDD-31A4-4F55-8297-07C8632BEB61}" type="presParOf" srcId="{0A2A9DEA-4740-4330-BAB2-97210CC4307C}" destId="{C3CCA1F3-FB1B-4C21-9E8C-DC5139C3AB78}" srcOrd="0" destOrd="0" presId="urn:microsoft.com/office/officeart/2018/2/layout/IconVerticalSolidList"/>
    <dgm:cxn modelId="{8BB20833-E6C6-4648-BC1A-B380E06AC3B7}" type="presParOf" srcId="{0A2A9DEA-4740-4330-BAB2-97210CC4307C}" destId="{E27D41BF-4976-4B61-87FC-5FA462655309}" srcOrd="1" destOrd="0" presId="urn:microsoft.com/office/officeart/2018/2/layout/IconVerticalSolidList"/>
    <dgm:cxn modelId="{2EE15FBF-E975-43FE-84BE-8DC08E5F48A2}" type="presParOf" srcId="{0A2A9DEA-4740-4330-BAB2-97210CC4307C}" destId="{E07F2C75-2364-4BC8-8D82-E56A09F1E0BE}" srcOrd="2" destOrd="0" presId="urn:microsoft.com/office/officeart/2018/2/layout/IconVerticalSolidList"/>
    <dgm:cxn modelId="{BBD5D37E-42F4-43DC-8122-D7D4F9E7F79F}" type="presParOf" srcId="{0A2A9DEA-4740-4330-BAB2-97210CC4307C}" destId="{B0614CBD-114C-4754-A860-C3AD668A5FEA}" srcOrd="3" destOrd="0" presId="urn:microsoft.com/office/officeart/2018/2/layout/IconVerticalSolidList"/>
    <dgm:cxn modelId="{E76A7E72-56D6-4E77-8CF6-E1A7830B9900}" type="presParOf" srcId="{6CDCA36D-D2DD-4ABA-B9BB-1F3EAE337A31}" destId="{D9A011A6-8931-49B1-B395-2F402C2AF0BA}" srcOrd="1" destOrd="0" presId="urn:microsoft.com/office/officeart/2018/2/layout/IconVerticalSolidList"/>
    <dgm:cxn modelId="{B54C50EF-D8B4-4DB1-81D6-78E12472383E}" type="presParOf" srcId="{6CDCA36D-D2DD-4ABA-B9BB-1F3EAE337A31}" destId="{30773CC2-2571-496E-A8A9-24A92C63A574}" srcOrd="2" destOrd="0" presId="urn:microsoft.com/office/officeart/2018/2/layout/IconVerticalSolidList"/>
    <dgm:cxn modelId="{C82F05A5-7329-4388-9EAE-9D4C2FA1C27B}" type="presParOf" srcId="{30773CC2-2571-496E-A8A9-24A92C63A574}" destId="{F82EACF8-1027-4926-831E-ADEE84F6487A}" srcOrd="0" destOrd="0" presId="urn:microsoft.com/office/officeart/2018/2/layout/IconVerticalSolidList"/>
    <dgm:cxn modelId="{E86A35CB-A9E4-4619-99B0-AADC7DCB6A03}" type="presParOf" srcId="{30773CC2-2571-496E-A8A9-24A92C63A574}" destId="{EC3FCB38-2775-4EE7-B9D0-726500556ACD}" srcOrd="1" destOrd="0" presId="urn:microsoft.com/office/officeart/2018/2/layout/IconVerticalSolidList"/>
    <dgm:cxn modelId="{27BE7867-2574-4A55-B5EC-370B6D51D18B}" type="presParOf" srcId="{30773CC2-2571-496E-A8A9-24A92C63A574}" destId="{48C0DA56-3ECC-4840-8D51-EB946B8EAF12}" srcOrd="2" destOrd="0" presId="urn:microsoft.com/office/officeart/2018/2/layout/IconVerticalSolidList"/>
    <dgm:cxn modelId="{6224D9EB-52FC-4620-AF66-DBBEEDCA1185}" type="presParOf" srcId="{30773CC2-2571-496E-A8A9-24A92C63A574}" destId="{075D76B5-94C1-4478-A7CF-48DF9943571F}" srcOrd="3" destOrd="0" presId="urn:microsoft.com/office/officeart/2018/2/layout/IconVerticalSolidList"/>
    <dgm:cxn modelId="{F5AD56BC-FC8B-4B84-82B5-9ABF8B78FE25}" type="presParOf" srcId="{6CDCA36D-D2DD-4ABA-B9BB-1F3EAE337A31}" destId="{0DE0DE7F-26ED-47CD-A87C-3C8F0743CCFD}" srcOrd="3" destOrd="0" presId="urn:microsoft.com/office/officeart/2018/2/layout/IconVerticalSolidList"/>
    <dgm:cxn modelId="{B3BCC23C-A59B-4324-BB4F-2FEDCEEB91BB}" type="presParOf" srcId="{6CDCA36D-D2DD-4ABA-B9BB-1F3EAE337A31}" destId="{BD219C69-DC66-480C-B47E-3E07FE43A569}" srcOrd="4" destOrd="0" presId="urn:microsoft.com/office/officeart/2018/2/layout/IconVerticalSolidList"/>
    <dgm:cxn modelId="{84E1160D-6337-4A2F-98C7-6C2A09C14E48}" type="presParOf" srcId="{BD219C69-DC66-480C-B47E-3E07FE43A569}" destId="{75258184-80D3-4ADA-A51C-E7BB43B6C982}" srcOrd="0" destOrd="0" presId="urn:microsoft.com/office/officeart/2018/2/layout/IconVerticalSolidList"/>
    <dgm:cxn modelId="{11F53051-663E-4E66-B156-F7DCB360FA86}" type="presParOf" srcId="{BD219C69-DC66-480C-B47E-3E07FE43A569}" destId="{F10D14F4-81D5-4529-A3F4-54562EB3C654}" srcOrd="1" destOrd="0" presId="urn:microsoft.com/office/officeart/2018/2/layout/IconVerticalSolidList"/>
    <dgm:cxn modelId="{C65BEBAE-DDAB-49A9-B739-0740DAA70F64}" type="presParOf" srcId="{BD219C69-DC66-480C-B47E-3E07FE43A569}" destId="{EBB620DD-42F5-432D-92D1-AB382F033EF5}" srcOrd="2" destOrd="0" presId="urn:microsoft.com/office/officeart/2018/2/layout/IconVerticalSolidList"/>
    <dgm:cxn modelId="{0FB20FEB-8D6E-4070-8142-3F2C21E0FD41}" type="presParOf" srcId="{BD219C69-DC66-480C-B47E-3E07FE43A569}" destId="{4112F076-306E-4A40-88C3-A0CA1B63AA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A83A30-6788-401A-92E1-25B875E5F14B}">
      <dsp:nvSpPr>
        <dsp:cNvPr id="0" name=""/>
        <dsp:cNvSpPr/>
      </dsp:nvSpPr>
      <dsp:spPr>
        <a:xfrm>
          <a:off x="0" y="0"/>
          <a:ext cx="6107430" cy="790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Bana → Friktion → Klotets rörelse → Reaktion</a:t>
          </a:r>
        </a:p>
      </dsp:txBody>
      <dsp:txXfrm>
        <a:off x="23159" y="23159"/>
        <a:ext cx="5187386" cy="744384"/>
      </dsp:txXfrm>
    </dsp:sp>
    <dsp:sp modelId="{B65DDA56-0DE3-43FC-8435-E0D5D5BAFCEB}">
      <dsp:nvSpPr>
        <dsp:cNvPr id="0" name=""/>
        <dsp:cNvSpPr/>
      </dsp:nvSpPr>
      <dsp:spPr>
        <a:xfrm>
          <a:off x="511497" y="934466"/>
          <a:ext cx="6107430" cy="790702"/>
        </a:xfrm>
        <a:prstGeom prst="roundRect">
          <a:avLst>
            <a:gd name="adj" fmla="val 10000"/>
          </a:avLst>
        </a:prstGeom>
        <a:solidFill>
          <a:schemeClr val="accent2">
            <a:hueOff val="2079554"/>
            <a:satOff val="11835"/>
            <a:lumOff val="366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Olja bromsar friktionen.</a:t>
          </a:r>
        </a:p>
      </dsp:txBody>
      <dsp:txXfrm>
        <a:off x="534656" y="957625"/>
        <a:ext cx="5035658" cy="744384"/>
      </dsp:txXfrm>
    </dsp:sp>
    <dsp:sp modelId="{AD42EEB2-9BC7-4F99-878E-D21755C37761}">
      <dsp:nvSpPr>
        <dsp:cNvPr id="0" name=""/>
        <dsp:cNvSpPr/>
      </dsp:nvSpPr>
      <dsp:spPr>
        <a:xfrm>
          <a:off x="1015360" y="1868932"/>
          <a:ext cx="6107430" cy="790702"/>
        </a:xfrm>
        <a:prstGeom prst="roundRect">
          <a:avLst>
            <a:gd name="adj" fmla="val 10000"/>
          </a:avLst>
        </a:prstGeom>
        <a:solidFill>
          <a:schemeClr val="accent2">
            <a:hueOff val="4159108"/>
            <a:satOff val="23669"/>
            <a:lumOff val="732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När klotet lämnar oljan börjar det greppa.</a:t>
          </a:r>
        </a:p>
      </dsp:txBody>
      <dsp:txXfrm>
        <a:off x="1038519" y="1892091"/>
        <a:ext cx="5043293" cy="744384"/>
      </dsp:txXfrm>
    </dsp:sp>
    <dsp:sp modelId="{178AC4A1-4AE0-4E22-9F02-E8F1C6FF1AA5}">
      <dsp:nvSpPr>
        <dsp:cNvPr id="0" name=""/>
        <dsp:cNvSpPr/>
      </dsp:nvSpPr>
      <dsp:spPr>
        <a:xfrm>
          <a:off x="1526857" y="2803397"/>
          <a:ext cx="6107430" cy="790702"/>
        </a:xfrm>
        <a:prstGeom prst="roundRect">
          <a:avLst>
            <a:gd name="adj" fmla="val 10000"/>
          </a:avLst>
        </a:prstGeom>
        <a:solidFill>
          <a:schemeClr val="accent2">
            <a:hueOff val="6238661"/>
            <a:satOff val="35504"/>
            <a:lumOff val="1098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Målet är att matcha klotets läsning med banans friktion.</a:t>
          </a:r>
        </a:p>
      </dsp:txBody>
      <dsp:txXfrm>
        <a:off x="1550016" y="2826556"/>
        <a:ext cx="5035658" cy="744384"/>
      </dsp:txXfrm>
    </dsp:sp>
    <dsp:sp modelId="{E5C4E41D-B26F-45BD-91A6-D8DF925EDE67}">
      <dsp:nvSpPr>
        <dsp:cNvPr id="0" name=""/>
        <dsp:cNvSpPr/>
      </dsp:nvSpPr>
      <dsp:spPr>
        <a:xfrm>
          <a:off x="5593474" y="605605"/>
          <a:ext cx="513956" cy="5139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5709114" y="605605"/>
        <a:ext cx="282676" cy="386752"/>
      </dsp:txXfrm>
    </dsp:sp>
    <dsp:sp modelId="{1CF8D95E-8E9C-4A3F-94AA-236D2DFC8CF7}">
      <dsp:nvSpPr>
        <dsp:cNvPr id="0" name=""/>
        <dsp:cNvSpPr/>
      </dsp:nvSpPr>
      <dsp:spPr>
        <a:xfrm>
          <a:off x="6104971" y="1540071"/>
          <a:ext cx="513956" cy="5139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105492"/>
            <a:satOff val="13536"/>
            <a:lumOff val="1472"/>
            <a:alphaOff val="0"/>
          </a:schemeClr>
        </a:solidFill>
        <a:ln w="12700" cap="flat" cmpd="sng" algn="in">
          <a:solidFill>
            <a:schemeClr val="accent2">
              <a:tint val="40000"/>
              <a:alpha val="90000"/>
              <a:hueOff val="3105492"/>
              <a:satOff val="13536"/>
              <a:lumOff val="14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220611" y="1540071"/>
        <a:ext cx="282676" cy="386752"/>
      </dsp:txXfrm>
    </dsp:sp>
    <dsp:sp modelId="{A7FAD4FC-51AD-456E-A181-F3386ACD2B36}">
      <dsp:nvSpPr>
        <dsp:cNvPr id="0" name=""/>
        <dsp:cNvSpPr/>
      </dsp:nvSpPr>
      <dsp:spPr>
        <a:xfrm>
          <a:off x="6608834" y="2474537"/>
          <a:ext cx="513956" cy="5139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210984"/>
            <a:satOff val="27072"/>
            <a:lumOff val="2943"/>
            <a:alphaOff val="0"/>
          </a:schemeClr>
        </a:solidFill>
        <a:ln w="12700" cap="flat" cmpd="sng" algn="in">
          <a:solidFill>
            <a:schemeClr val="accent2">
              <a:tint val="40000"/>
              <a:alpha val="90000"/>
              <a:hueOff val="6210984"/>
              <a:satOff val="27072"/>
              <a:lumOff val="29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724474" y="2474537"/>
        <a:ext cx="282676" cy="3867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E927F-E54B-4BF7-BAA0-82A2E3C41F18}">
      <dsp:nvSpPr>
        <dsp:cNvPr id="0" name=""/>
        <dsp:cNvSpPr/>
      </dsp:nvSpPr>
      <dsp:spPr>
        <a:xfrm>
          <a:off x="990219" y="63302"/>
          <a:ext cx="748500" cy="748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F5365C-764D-42BD-BEDE-050E095FA2B0}">
      <dsp:nvSpPr>
        <dsp:cNvPr id="0" name=""/>
        <dsp:cNvSpPr/>
      </dsp:nvSpPr>
      <dsp:spPr>
        <a:xfrm>
          <a:off x="1147404" y="220487"/>
          <a:ext cx="434130" cy="4341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D9A43-B1F2-42EA-B047-4124702D4D4F}">
      <dsp:nvSpPr>
        <dsp:cNvPr id="0" name=""/>
        <dsp:cNvSpPr/>
      </dsp:nvSpPr>
      <dsp:spPr>
        <a:xfrm>
          <a:off x="1899112" y="63302"/>
          <a:ext cx="1764321" cy="7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Mycket friktion längre ner på banan.</a:t>
          </a:r>
        </a:p>
      </dsp:txBody>
      <dsp:txXfrm>
        <a:off x="1899112" y="63302"/>
        <a:ext cx="1764321" cy="748500"/>
      </dsp:txXfrm>
    </dsp:sp>
    <dsp:sp modelId="{19D4AF53-1808-472B-8169-446B19FE3324}">
      <dsp:nvSpPr>
        <dsp:cNvPr id="0" name=""/>
        <dsp:cNvSpPr/>
      </dsp:nvSpPr>
      <dsp:spPr>
        <a:xfrm>
          <a:off x="3970853" y="63302"/>
          <a:ext cx="748500" cy="748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E5B29-FD0A-4854-87AD-C9E8010A6661}">
      <dsp:nvSpPr>
        <dsp:cNvPr id="0" name=""/>
        <dsp:cNvSpPr/>
      </dsp:nvSpPr>
      <dsp:spPr>
        <a:xfrm>
          <a:off x="4128038" y="220487"/>
          <a:ext cx="434130" cy="4341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7DC47-BDBF-463F-A1E6-9C35CC564063}">
      <dsp:nvSpPr>
        <dsp:cNvPr id="0" name=""/>
        <dsp:cNvSpPr/>
      </dsp:nvSpPr>
      <dsp:spPr>
        <a:xfrm>
          <a:off x="4879746" y="63302"/>
          <a:ext cx="1764321" cy="7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Risk för att klotet reagerar för tidigt.</a:t>
          </a:r>
        </a:p>
      </dsp:txBody>
      <dsp:txXfrm>
        <a:off x="4879746" y="63302"/>
        <a:ext cx="1764321" cy="748500"/>
      </dsp:txXfrm>
    </dsp:sp>
    <dsp:sp modelId="{597FFCAB-969B-4149-88E3-3C73A76CF14B}">
      <dsp:nvSpPr>
        <dsp:cNvPr id="0" name=""/>
        <dsp:cNvSpPr/>
      </dsp:nvSpPr>
      <dsp:spPr>
        <a:xfrm>
          <a:off x="990219" y="1422799"/>
          <a:ext cx="748500" cy="7485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0DFD70-BBB1-43FB-A6CF-EEAF72AE7733}">
      <dsp:nvSpPr>
        <dsp:cNvPr id="0" name=""/>
        <dsp:cNvSpPr/>
      </dsp:nvSpPr>
      <dsp:spPr>
        <a:xfrm>
          <a:off x="1147404" y="1579984"/>
          <a:ext cx="434130" cy="4341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D07229-EE67-4454-AADD-0A39E7931CE5}">
      <dsp:nvSpPr>
        <dsp:cNvPr id="0" name=""/>
        <dsp:cNvSpPr/>
      </dsp:nvSpPr>
      <dsp:spPr>
        <a:xfrm>
          <a:off x="1899112" y="1422799"/>
          <a:ext cx="1764321" cy="7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Ofta: svagare klot och/eller blankare yta.</a:t>
          </a:r>
        </a:p>
      </dsp:txBody>
      <dsp:txXfrm>
        <a:off x="1899112" y="1422799"/>
        <a:ext cx="1764321" cy="748500"/>
      </dsp:txXfrm>
    </dsp:sp>
    <dsp:sp modelId="{6197343A-4111-4C2E-91C2-6DCEDE0525A1}">
      <dsp:nvSpPr>
        <dsp:cNvPr id="0" name=""/>
        <dsp:cNvSpPr/>
      </dsp:nvSpPr>
      <dsp:spPr>
        <a:xfrm>
          <a:off x="3970853" y="1422799"/>
          <a:ext cx="748500" cy="7485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C94FD4-076D-433F-B240-9FBF5A92555B}">
      <dsp:nvSpPr>
        <dsp:cNvPr id="0" name=""/>
        <dsp:cNvSpPr/>
      </dsp:nvSpPr>
      <dsp:spPr>
        <a:xfrm>
          <a:off x="4128038" y="1579984"/>
          <a:ext cx="434130" cy="4341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9F139-3E5C-4585-9E1B-0D4AF5667784}">
      <dsp:nvSpPr>
        <dsp:cNvPr id="0" name=""/>
        <dsp:cNvSpPr/>
      </dsp:nvSpPr>
      <dsp:spPr>
        <a:xfrm>
          <a:off x="4879746" y="1422799"/>
          <a:ext cx="1764321" cy="7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Mål: spara energi till slutet.</a:t>
          </a:r>
        </a:p>
      </dsp:txBody>
      <dsp:txXfrm>
        <a:off x="4879746" y="1422799"/>
        <a:ext cx="1764321" cy="748500"/>
      </dsp:txXfrm>
    </dsp:sp>
    <dsp:sp modelId="{9F0B93D2-585D-4B4A-B95B-F68C1C68F87E}">
      <dsp:nvSpPr>
        <dsp:cNvPr id="0" name=""/>
        <dsp:cNvSpPr/>
      </dsp:nvSpPr>
      <dsp:spPr>
        <a:xfrm>
          <a:off x="990219" y="2782297"/>
          <a:ext cx="748500" cy="7485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8D1C22-13BC-4157-95F0-2EF8FB6AC650}">
      <dsp:nvSpPr>
        <dsp:cNvPr id="0" name=""/>
        <dsp:cNvSpPr/>
      </dsp:nvSpPr>
      <dsp:spPr>
        <a:xfrm>
          <a:off x="1147404" y="2939482"/>
          <a:ext cx="434130" cy="4341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DDAC6D-D434-4914-9884-FCD37D5B97A7}">
      <dsp:nvSpPr>
        <dsp:cNvPr id="0" name=""/>
        <dsp:cNvSpPr/>
      </dsp:nvSpPr>
      <dsp:spPr>
        <a:xfrm>
          <a:off x="1899112" y="2782297"/>
          <a:ext cx="1764321" cy="7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Tänk: Få klotet att gå genom oljan och reagera sent.</a:t>
          </a:r>
        </a:p>
      </dsp:txBody>
      <dsp:txXfrm>
        <a:off x="1899112" y="2782297"/>
        <a:ext cx="1764321" cy="748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23847-8AF7-4882-9B3C-E939B9E73552}">
      <dsp:nvSpPr>
        <dsp:cNvPr id="0" name=""/>
        <dsp:cNvSpPr/>
      </dsp:nvSpPr>
      <dsp:spPr>
        <a:xfrm>
          <a:off x="1438655" y="2377"/>
          <a:ext cx="1618488" cy="103935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Bra balans mellan längd och friktion.</a:t>
          </a:r>
        </a:p>
      </dsp:txBody>
      <dsp:txXfrm>
        <a:off x="1489392" y="53114"/>
        <a:ext cx="1517014" cy="937884"/>
      </dsp:txXfrm>
    </dsp:sp>
    <dsp:sp modelId="{4C297E23-E362-4B34-8551-BC750185B9E1}">
      <dsp:nvSpPr>
        <dsp:cNvPr id="0" name=""/>
        <dsp:cNvSpPr/>
      </dsp:nvSpPr>
      <dsp:spPr>
        <a:xfrm>
          <a:off x="1438655" y="1093704"/>
          <a:ext cx="1618488" cy="103935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Allroundklot fungerar ofta bra.</a:t>
          </a:r>
        </a:p>
      </dsp:txBody>
      <dsp:txXfrm>
        <a:off x="1489392" y="1144441"/>
        <a:ext cx="1517014" cy="937884"/>
      </dsp:txXfrm>
    </dsp:sp>
    <dsp:sp modelId="{3C03A469-0A01-434D-AC0A-D4C31A0F5D36}">
      <dsp:nvSpPr>
        <dsp:cNvPr id="0" name=""/>
        <dsp:cNvSpPr/>
      </dsp:nvSpPr>
      <dsp:spPr>
        <a:xfrm>
          <a:off x="1438655" y="2185031"/>
          <a:ext cx="1618488" cy="103935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Ca 2000–3000 grit kan ge kontroll.</a:t>
          </a:r>
        </a:p>
      </dsp:txBody>
      <dsp:txXfrm>
        <a:off x="1489392" y="2235768"/>
        <a:ext cx="1517014" cy="937884"/>
      </dsp:txXfrm>
    </dsp:sp>
    <dsp:sp modelId="{360A49C5-5B2D-4EC5-9E10-3D770EA13DD0}">
      <dsp:nvSpPr>
        <dsp:cNvPr id="0" name=""/>
        <dsp:cNvSpPr/>
      </dsp:nvSpPr>
      <dsp:spPr>
        <a:xfrm>
          <a:off x="1438655" y="3276357"/>
          <a:ext cx="1618488" cy="103935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Blankare yta kan fungera när banan torkar.</a:t>
          </a:r>
        </a:p>
      </dsp:txBody>
      <dsp:txXfrm>
        <a:off x="1489392" y="3327094"/>
        <a:ext cx="1517014" cy="937884"/>
      </dsp:txXfrm>
    </dsp:sp>
    <dsp:sp modelId="{BD0983EF-F682-4EEF-831E-F7FB5EBE1DF2}">
      <dsp:nvSpPr>
        <dsp:cNvPr id="0" name=""/>
        <dsp:cNvSpPr/>
      </dsp:nvSpPr>
      <dsp:spPr>
        <a:xfrm>
          <a:off x="1438655" y="4367684"/>
          <a:ext cx="1618488" cy="103935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Tänk: Lagom friktion – lagom energi.</a:t>
          </a:r>
        </a:p>
      </dsp:txBody>
      <dsp:txXfrm>
        <a:off x="1489392" y="4418421"/>
        <a:ext cx="1517014" cy="9378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81633D-92D7-4E20-9A19-F11788FCC074}">
      <dsp:nvSpPr>
        <dsp:cNvPr id="0" name=""/>
        <dsp:cNvSpPr/>
      </dsp:nvSpPr>
      <dsp:spPr>
        <a:xfrm>
          <a:off x="0" y="4225"/>
          <a:ext cx="4691063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5CA021-1A8A-441B-BA75-6B0702D6FB0F}">
      <dsp:nvSpPr>
        <dsp:cNvPr id="0" name=""/>
        <dsp:cNvSpPr/>
      </dsp:nvSpPr>
      <dsp:spPr>
        <a:xfrm>
          <a:off x="272270" y="206741"/>
          <a:ext cx="495037" cy="4950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37B68-55D6-4DC3-B8D6-7E28B502C8EB}">
      <dsp:nvSpPr>
        <dsp:cNvPr id="0" name=""/>
        <dsp:cNvSpPr/>
      </dsp:nvSpPr>
      <dsp:spPr>
        <a:xfrm>
          <a:off x="1039579" y="4225"/>
          <a:ext cx="3651483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500–1000 grit → mycket tidig läsning</a:t>
          </a:r>
        </a:p>
      </dsp:txBody>
      <dsp:txXfrm>
        <a:off x="1039579" y="4225"/>
        <a:ext cx="3651483" cy="900068"/>
      </dsp:txXfrm>
    </dsp:sp>
    <dsp:sp modelId="{14333B9A-E675-42A3-B098-FA3A12D11996}">
      <dsp:nvSpPr>
        <dsp:cNvPr id="0" name=""/>
        <dsp:cNvSpPr/>
      </dsp:nvSpPr>
      <dsp:spPr>
        <a:xfrm>
          <a:off x="0" y="1129311"/>
          <a:ext cx="4691063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060EE-BF74-4FF9-9719-2D1038E1A2BB}">
      <dsp:nvSpPr>
        <dsp:cNvPr id="0" name=""/>
        <dsp:cNvSpPr/>
      </dsp:nvSpPr>
      <dsp:spPr>
        <a:xfrm>
          <a:off x="272270" y="1331827"/>
          <a:ext cx="495037" cy="4950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766180-A988-41E6-8BDE-9B737B59B232}">
      <dsp:nvSpPr>
        <dsp:cNvPr id="0" name=""/>
        <dsp:cNvSpPr/>
      </dsp:nvSpPr>
      <dsp:spPr>
        <a:xfrm>
          <a:off x="1039579" y="1129311"/>
          <a:ext cx="3651483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1500–2000 grit → tidig och kontrollerad</a:t>
          </a:r>
        </a:p>
      </dsp:txBody>
      <dsp:txXfrm>
        <a:off x="1039579" y="1129311"/>
        <a:ext cx="3651483" cy="900068"/>
      </dsp:txXfrm>
    </dsp:sp>
    <dsp:sp modelId="{D50A8249-013E-45F8-8CB7-3048FCDA164A}">
      <dsp:nvSpPr>
        <dsp:cNvPr id="0" name=""/>
        <dsp:cNvSpPr/>
      </dsp:nvSpPr>
      <dsp:spPr>
        <a:xfrm>
          <a:off x="0" y="2254398"/>
          <a:ext cx="4691063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A2D29-9CD1-486B-B429-9466AC3FE927}">
      <dsp:nvSpPr>
        <dsp:cNvPr id="0" name=""/>
        <dsp:cNvSpPr/>
      </dsp:nvSpPr>
      <dsp:spPr>
        <a:xfrm>
          <a:off x="272270" y="2456913"/>
          <a:ext cx="495037" cy="4950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82D33-1960-4B22-871C-CC254EAD69A3}">
      <dsp:nvSpPr>
        <dsp:cNvPr id="0" name=""/>
        <dsp:cNvSpPr/>
      </dsp:nvSpPr>
      <dsp:spPr>
        <a:xfrm>
          <a:off x="1039579" y="2254398"/>
          <a:ext cx="3651483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2500–3000 grit → allround</a:t>
          </a:r>
        </a:p>
      </dsp:txBody>
      <dsp:txXfrm>
        <a:off x="1039579" y="2254398"/>
        <a:ext cx="3651483" cy="900068"/>
      </dsp:txXfrm>
    </dsp:sp>
    <dsp:sp modelId="{04A71489-8C68-478B-A8F9-DA6BB1F41509}">
      <dsp:nvSpPr>
        <dsp:cNvPr id="0" name=""/>
        <dsp:cNvSpPr/>
      </dsp:nvSpPr>
      <dsp:spPr>
        <a:xfrm>
          <a:off x="0" y="3379484"/>
          <a:ext cx="4691063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320A80-FF6C-4072-82B7-CD30919BB545}">
      <dsp:nvSpPr>
        <dsp:cNvPr id="0" name=""/>
        <dsp:cNvSpPr/>
      </dsp:nvSpPr>
      <dsp:spPr>
        <a:xfrm>
          <a:off x="272270" y="3581999"/>
          <a:ext cx="495037" cy="4950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7F1DD3-3EDD-478D-B5CE-C738E5471E00}">
      <dsp:nvSpPr>
        <dsp:cNvPr id="0" name=""/>
        <dsp:cNvSpPr/>
      </dsp:nvSpPr>
      <dsp:spPr>
        <a:xfrm>
          <a:off x="1039579" y="3379484"/>
          <a:ext cx="3651483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4000 grit → mer längd, mindre tidig reaktion</a:t>
          </a:r>
        </a:p>
      </dsp:txBody>
      <dsp:txXfrm>
        <a:off x="1039579" y="3379484"/>
        <a:ext cx="3651483" cy="900068"/>
      </dsp:txXfrm>
    </dsp:sp>
    <dsp:sp modelId="{1F8D127B-69D7-4E3E-BCD1-74CB2EEFE46E}">
      <dsp:nvSpPr>
        <dsp:cNvPr id="0" name=""/>
        <dsp:cNvSpPr/>
      </dsp:nvSpPr>
      <dsp:spPr>
        <a:xfrm>
          <a:off x="0" y="4504570"/>
          <a:ext cx="4691063" cy="90006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2C0A5F-9227-44BC-9315-27C867795AAD}">
      <dsp:nvSpPr>
        <dsp:cNvPr id="0" name=""/>
        <dsp:cNvSpPr/>
      </dsp:nvSpPr>
      <dsp:spPr>
        <a:xfrm>
          <a:off x="272270" y="4707085"/>
          <a:ext cx="495037" cy="4950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229C94-74EB-448F-A75D-AEA1C1F199B9}">
      <dsp:nvSpPr>
        <dsp:cNvPr id="0" name=""/>
        <dsp:cNvSpPr/>
      </dsp:nvSpPr>
      <dsp:spPr>
        <a:xfrm>
          <a:off x="1039579" y="4504570"/>
          <a:ext cx="3651483" cy="90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7" tIns="95257" rIns="95257" bIns="9525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Polerad → mer längd och starkare sen reaktion</a:t>
          </a:r>
        </a:p>
      </dsp:txBody>
      <dsp:txXfrm>
        <a:off x="1039579" y="4504570"/>
        <a:ext cx="3651483" cy="9000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CA1F3-FB1B-4C21-9E8C-DC5139C3AB78}">
      <dsp:nvSpPr>
        <dsp:cNvPr id="0" name=""/>
        <dsp:cNvSpPr/>
      </dsp:nvSpPr>
      <dsp:spPr>
        <a:xfrm>
          <a:off x="0" y="660"/>
          <a:ext cx="4691063" cy="15450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D41BF-4976-4B61-87FC-5FA462655309}">
      <dsp:nvSpPr>
        <dsp:cNvPr id="0" name=""/>
        <dsp:cNvSpPr/>
      </dsp:nvSpPr>
      <dsp:spPr>
        <a:xfrm>
          <a:off x="467366" y="348288"/>
          <a:ext cx="849756" cy="8497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614CBD-114C-4754-A860-C3AD668A5FEA}">
      <dsp:nvSpPr>
        <dsp:cNvPr id="0" name=""/>
        <dsp:cNvSpPr/>
      </dsp:nvSpPr>
      <dsp:spPr>
        <a:xfrm>
          <a:off x="1784489" y="660"/>
          <a:ext cx="2906573" cy="1545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14" tIns="163514" rIns="163514" bIns="16351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Miss vänster → klotet hookar för mycket → mer längd/mindre yta.</a:t>
          </a:r>
        </a:p>
      </dsp:txBody>
      <dsp:txXfrm>
        <a:off x="1784489" y="660"/>
        <a:ext cx="2906573" cy="1545012"/>
      </dsp:txXfrm>
    </dsp:sp>
    <dsp:sp modelId="{F82EACF8-1027-4926-831E-ADEE84F6487A}">
      <dsp:nvSpPr>
        <dsp:cNvPr id="0" name=""/>
        <dsp:cNvSpPr/>
      </dsp:nvSpPr>
      <dsp:spPr>
        <a:xfrm>
          <a:off x="0" y="1931926"/>
          <a:ext cx="4691063" cy="15450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3FCB38-2775-4EE7-B9D0-726500556ACD}">
      <dsp:nvSpPr>
        <dsp:cNvPr id="0" name=""/>
        <dsp:cNvSpPr/>
      </dsp:nvSpPr>
      <dsp:spPr>
        <a:xfrm>
          <a:off x="467366" y="2279554"/>
          <a:ext cx="849756" cy="8497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5D76B5-94C1-4478-A7CF-48DF9943571F}">
      <dsp:nvSpPr>
        <dsp:cNvPr id="0" name=""/>
        <dsp:cNvSpPr/>
      </dsp:nvSpPr>
      <dsp:spPr>
        <a:xfrm>
          <a:off x="1784489" y="1931926"/>
          <a:ext cx="2906573" cy="1545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14" tIns="163514" rIns="163514" bIns="16351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Miss höger → klotet kommer för sent → mer yta/starkare klot.</a:t>
          </a:r>
        </a:p>
      </dsp:txBody>
      <dsp:txXfrm>
        <a:off x="1784489" y="1931926"/>
        <a:ext cx="2906573" cy="1545012"/>
      </dsp:txXfrm>
    </dsp:sp>
    <dsp:sp modelId="{75258184-80D3-4ADA-A51C-E7BB43B6C982}">
      <dsp:nvSpPr>
        <dsp:cNvPr id="0" name=""/>
        <dsp:cNvSpPr/>
      </dsp:nvSpPr>
      <dsp:spPr>
        <a:xfrm>
          <a:off x="0" y="3863192"/>
          <a:ext cx="4691063" cy="15450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D14F4-81D5-4529-A3F4-54562EB3C654}">
      <dsp:nvSpPr>
        <dsp:cNvPr id="0" name=""/>
        <dsp:cNvSpPr/>
      </dsp:nvSpPr>
      <dsp:spPr>
        <a:xfrm>
          <a:off x="467366" y="4210819"/>
          <a:ext cx="849756" cy="8497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2F076-306E-4A40-88C3-A0CA1B63AA4F}">
      <dsp:nvSpPr>
        <dsp:cNvPr id="0" name=""/>
        <dsp:cNvSpPr/>
      </dsp:nvSpPr>
      <dsp:spPr>
        <a:xfrm>
          <a:off x="1784489" y="3863192"/>
          <a:ext cx="2906573" cy="1545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14" tIns="163514" rIns="163514" bIns="16351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Bra fickträff men dålig kägelspridning → klotet kan läsa för tidigt eller sent.</a:t>
          </a:r>
        </a:p>
      </dsp:txBody>
      <dsp:txXfrm>
        <a:off x="1784489" y="3863192"/>
        <a:ext cx="2906573" cy="1545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8395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9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1582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39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4794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4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64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97096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0966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0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2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352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file:///\\nykoping.x\dfs\home2\klas.karlsson\Documents\Cosmic%20LINK\ea-40-2026-by-swebowl-kegel.pdf" TargetMode="External"/><Relationship Id="rId2" Type="http://schemas.openxmlformats.org/officeDocument/2006/relationships/hyperlink" Target="file:///\\nykoping.x\dfs\home2\klas.karlsson\Documents\Cosmic%20LINK\ea-46-2026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\\nykoping.x\dfs\home2\klas.karlsson\Documents\Cosmic%20LINK\ea-36-2025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Bowlingklot &amp; ytor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Teori för olika banprofiler</a:t>
            </a:r>
          </a:p>
          <a:p>
            <a:r>
              <a:t>M.A.C – säsong 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 anchor="ctr">
            <a:normAutofit/>
          </a:bodyPr>
          <a:lstStyle/>
          <a:p>
            <a:r>
              <a:t>Grundprincipen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7358B2-4759-E535-93DB-745987501B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951294"/>
              </p:ext>
            </p:extLst>
          </p:nvPr>
        </p:nvGraphicFramePr>
        <p:xfrm>
          <a:off x="938212" y="2286000"/>
          <a:ext cx="7634288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 anchor="ctr">
            <a:normAutofit/>
          </a:bodyPr>
          <a:lstStyle/>
          <a:p>
            <a:r>
              <a:t>Kort profil – ca 35–37 fot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7EA111A-522C-5D8F-772F-54EEAE0B2E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81067"/>
              </p:ext>
            </p:extLst>
          </p:nvPr>
        </p:nvGraphicFramePr>
        <p:xfrm>
          <a:off x="938212" y="2286000"/>
          <a:ext cx="7634288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9" y="645106"/>
            <a:ext cx="2538247" cy="5421435"/>
          </a:xfrm>
        </p:spPr>
        <p:txBody>
          <a:bodyPr anchor="ctr">
            <a:normAutofit/>
          </a:bodyPr>
          <a:lstStyle/>
          <a:p>
            <a:r>
              <a:rPr lang="sv-SE" sz="3200"/>
              <a:t>Medelprofil – ca 38–41 fot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C81DB8C-5289-56DF-5490-0ACCC95C73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8622729"/>
              </p:ext>
            </p:extLst>
          </p:nvPr>
        </p:nvGraphicFramePr>
        <p:xfrm>
          <a:off x="3960018" y="644525"/>
          <a:ext cx="4495800" cy="54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F0F283-C8B6-4598-89C9-C404C98A5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73B0C0-761B-443F-97A0-9D6E01FBB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-2"/>
            <a:ext cx="4725186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949" y="1162940"/>
            <a:ext cx="3386699" cy="4532120"/>
          </a:xfrm>
        </p:spPr>
        <p:txBody>
          <a:bodyPr anchor="ctr">
            <a:normAutofit/>
          </a:bodyPr>
          <a:lstStyle/>
          <a:p>
            <a:r>
              <a:rPr lang="nn-NO" sz="3800">
                <a:solidFill>
                  <a:srgbClr val="2A1A00"/>
                </a:solidFill>
              </a:rPr>
              <a:t>Lång profil – ca 42–45+ fot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B475C6-1445-41C7-9360-49FD7C1C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061953" y="1128451"/>
            <a:ext cx="3510547" cy="4566609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t>Klotet ligger länge i oljan.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t>Mindre friktion nära fickan.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t>Starkare klot och/eller grövre yta kan hjälpa.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t>1000–2000 grit kan ge tidigare läsning.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t>För blank yta kan ge för sen reaktion.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t>Tänk: Få klotet att läsa banan i tid.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9" y="644525"/>
            <a:ext cx="2538247" cy="5408866"/>
          </a:xfrm>
        </p:spPr>
        <p:txBody>
          <a:bodyPr anchor="ctr">
            <a:normAutofit/>
          </a:bodyPr>
          <a:lstStyle/>
          <a:p>
            <a:r>
              <a:rPr lang="sv-SE" sz="3500"/>
              <a:t>Vad gör ytan?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4F5AE80-4C1F-B9E9-A54D-49BA4112EC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7989461"/>
              </p:ext>
            </p:extLst>
          </p:nvPr>
        </p:nvGraphicFramePr>
        <p:xfrm>
          <a:off x="3881437" y="644525"/>
          <a:ext cx="4691063" cy="540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F0F283-C8B6-4598-89C9-C404C98A5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73B0C0-761B-443F-97A0-9D6E01FBB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-2"/>
            <a:ext cx="4725186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949" y="1162940"/>
            <a:ext cx="3386699" cy="4532120"/>
          </a:xfrm>
        </p:spPr>
        <p:txBody>
          <a:bodyPr anchor="ctr">
            <a:normAutofit/>
          </a:bodyPr>
          <a:lstStyle/>
          <a:p>
            <a:r>
              <a:rPr lang="sv-SE" sz="3800">
                <a:solidFill>
                  <a:srgbClr val="2A1A00"/>
                </a:solidFill>
              </a:rPr>
              <a:t>Yta ≠ alltid mer hook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B475C6-1445-41C7-9360-49FD7C1C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1953" y="1128451"/>
            <a:ext cx="3510547" cy="4566609"/>
          </a:xfrm>
        </p:spPr>
        <p:txBody>
          <a:bodyPr anchor="ctr">
            <a:normAutofit/>
          </a:bodyPr>
          <a:lstStyle/>
          <a:p>
            <a:pPr>
              <a:spcAft>
                <a:spcPts val="1200"/>
              </a:spcAft>
              <a:defRPr sz="2400"/>
            </a:pPr>
            <a:r>
              <a:rPr lang="sv-SE" sz="2400"/>
              <a:t>Grövre yta kan börja arbeta tidigare.</a:t>
            </a:r>
          </a:p>
          <a:p>
            <a:pPr>
              <a:spcAft>
                <a:spcPts val="1200"/>
              </a:spcAft>
              <a:defRPr sz="2400"/>
            </a:pPr>
            <a:r>
              <a:rPr lang="sv-SE" sz="2400"/>
              <a:t>Tidigare läsning kan göra att klotet tappar energi.</a:t>
            </a:r>
          </a:p>
          <a:p>
            <a:pPr>
              <a:spcAft>
                <a:spcPts val="1200"/>
              </a:spcAft>
              <a:defRPr sz="2400"/>
            </a:pPr>
            <a:r>
              <a:rPr lang="sv-SE" sz="2400"/>
              <a:t>Blankare yta kan spara energi till slutet.</a:t>
            </a:r>
          </a:p>
          <a:p>
            <a:pPr>
              <a:spcAft>
                <a:spcPts val="1200"/>
              </a:spcAft>
              <a:defRPr sz="2400"/>
            </a:pPr>
            <a:r>
              <a:rPr lang="sv-SE" sz="2400"/>
              <a:t>Därför handlar yta om NÄR klotet hookar – inte bara HUR MYCKET.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9" y="644525"/>
            <a:ext cx="2538247" cy="5408866"/>
          </a:xfrm>
        </p:spPr>
        <p:txBody>
          <a:bodyPr anchor="ctr">
            <a:normAutofit/>
          </a:bodyPr>
          <a:lstStyle/>
          <a:p>
            <a:r>
              <a:rPr lang="sv-SE" sz="3500"/>
              <a:t>Läs dina missar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8FDEE3D-B8A1-1FE2-AFD1-A302C26B32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8802781"/>
              </p:ext>
            </p:extLst>
          </p:nvPr>
        </p:nvGraphicFramePr>
        <p:xfrm>
          <a:off x="3881437" y="644525"/>
          <a:ext cx="4691063" cy="540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F0F283-C8B6-4598-89C9-C404C98A5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73B0C0-761B-443F-97A0-9D6E01FBB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-2"/>
            <a:ext cx="4725186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949" y="1162940"/>
            <a:ext cx="3386699" cy="4532120"/>
          </a:xfrm>
        </p:spPr>
        <p:txBody>
          <a:bodyPr anchor="ctr">
            <a:normAutofit/>
          </a:bodyPr>
          <a:lstStyle/>
          <a:p>
            <a:r>
              <a:rPr lang="sv-SE" sz="3500">
                <a:solidFill>
                  <a:srgbClr val="2A1A00"/>
                </a:solidFill>
              </a:rPr>
              <a:t>Enkel beslutsmodell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B475C6-1445-41C7-9360-49FD7C1C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1953" y="1128451"/>
            <a:ext cx="3510547" cy="4566609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rPr lang="sv-SE" sz="2200"/>
              <a:t>1. När börjar klotet reagera?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rPr lang="sv-SE" sz="2200"/>
              <a:t>2. Hur mycket energi finns kvar vid fickan?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rPr lang="sv-SE" sz="2200"/>
              <a:t>3. Var ligger friktionen?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rPr lang="sv-SE" sz="2200"/>
              <a:t>4. Behöver du mer längd eller tidigare läsning?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400"/>
            </a:pPr>
            <a:r>
              <a:rPr lang="sv-SE" sz="2200"/>
              <a:t>5. Ändra EN sak i taget – yta, klot, linje eller hastighet.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 ihåg!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1200"/>
              </a:spcAft>
              <a:defRPr sz="2400"/>
            </a:pPr>
            <a:r>
              <a:rPr lang="sv-SE"/>
              <a:t>Mer olja → starkare klot / mer yta.</a:t>
            </a:r>
          </a:p>
          <a:p>
            <a:pPr>
              <a:spcAft>
                <a:spcPts val="1200"/>
              </a:spcAft>
              <a:defRPr sz="2400"/>
            </a:pPr>
            <a:r>
              <a:rPr lang="sv-SE"/>
              <a:t>Mindre olja → svagare klot / mindre yta.</a:t>
            </a:r>
          </a:p>
          <a:p>
            <a:pPr>
              <a:spcAft>
                <a:spcPts val="1200"/>
              </a:spcAft>
              <a:defRPr sz="2400"/>
            </a:pPr>
            <a:r>
              <a:rPr lang="sv-SE"/>
              <a:t>Tidigare reaktion → mer yta.</a:t>
            </a:r>
          </a:p>
          <a:p>
            <a:pPr>
              <a:spcAft>
                <a:spcPts val="1200"/>
              </a:spcAft>
              <a:defRPr sz="2400"/>
            </a:pPr>
            <a:r>
              <a:rPr lang="sv-SE"/>
              <a:t>Senare reaktion → mindre yta.</a:t>
            </a:r>
          </a:p>
          <a:p>
            <a:pPr>
              <a:spcAft>
                <a:spcPts val="1200"/>
              </a:spcAft>
              <a:defRPr sz="2400"/>
            </a:pPr>
            <a:r>
              <a:rPr lang="sv-SE"/>
              <a:t>Profilens längd, volym och ratio spelar stor roll.</a:t>
            </a:r>
          </a:p>
          <a:p>
            <a:pPr>
              <a:spcAft>
                <a:spcPts val="1200"/>
              </a:spcAft>
              <a:defRPr sz="2400"/>
            </a:pPr>
            <a:r>
              <a:rPr lang="sv-SE"/>
              <a:t>Målet: rätt energi vid rätt tidpunkt.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FD15ADE7-D537-7C75-815F-E08628593CE7}"/>
              </a:ext>
            </a:extLst>
          </p:cNvPr>
          <p:cNvSpPr txBox="1"/>
          <p:nvPr/>
        </p:nvSpPr>
        <p:spPr>
          <a:xfrm>
            <a:off x="2286000" y="324722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2"/>
              </a:rPr>
              <a:t>ea-46-2026.pdf</a:t>
            </a:r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F9EB1CE-E634-DB60-20DD-8C060017E5A5}"/>
              </a:ext>
            </a:extLst>
          </p:cNvPr>
          <p:cNvSpPr txBox="1"/>
          <p:nvPr/>
        </p:nvSpPr>
        <p:spPr>
          <a:xfrm>
            <a:off x="2204977" y="265691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3"/>
              </a:rPr>
              <a:t>ea-40-2026-by-swebowl-kegel.pdf</a:t>
            </a:r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EBDC5E2-B641-256B-93F1-277D101D17D5}"/>
              </a:ext>
            </a:extLst>
          </p:cNvPr>
          <p:cNvSpPr txBox="1"/>
          <p:nvPr/>
        </p:nvSpPr>
        <p:spPr>
          <a:xfrm>
            <a:off x="2204977" y="195244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4"/>
              </a:rPr>
              <a:t>ea-36-2025.pdf</a:t>
            </a:r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8FCFEDF-66BD-91AC-1373-25AC29E739E6}"/>
              </a:ext>
            </a:extLst>
          </p:cNvPr>
          <p:cNvSpPr txBox="1"/>
          <p:nvPr/>
        </p:nvSpPr>
        <p:spPr>
          <a:xfrm>
            <a:off x="2025570" y="775504"/>
            <a:ext cx="4832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Oljeprofiler</a:t>
            </a:r>
          </a:p>
        </p:txBody>
      </p:sp>
    </p:spTree>
    <p:extLst>
      <p:ext uri="{BB962C8B-B14F-4D97-AF65-F5344CB8AC3E}">
        <p14:creationId xmlns:p14="http://schemas.microsoft.com/office/powerpoint/2010/main" val="2949186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E012F12-2E68-3733-0024-2EF5103F6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201" y="0"/>
            <a:ext cx="51055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23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F29F339-9CAD-2AF9-162F-0AE8100A5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748" y="0"/>
            <a:ext cx="5232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7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CF39A7A-89EA-4D7E-870A-3C099F599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8251" y="160867"/>
            <a:ext cx="8213025" cy="65362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7B1200C0-8D6D-42B6-ADB7-E4795C0D0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9904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1AD880E1-1BBB-4E9C-ABD0-632428BBF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8E962D5-0D52-4711-903E-CBB74F7FA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923" y="804333"/>
            <a:ext cx="3989491" cy="524933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FE92B7D-47AE-4A59-8B04-31731220B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rgbClr val="F4B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590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6872E56-A03E-79C9-F7AF-51D4F2A7A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666" y="0"/>
            <a:ext cx="5164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38384"/>
      </p:ext>
    </p:extLst>
  </p:cSld>
  <p:clrMapOvr>
    <a:masterClrMapping/>
  </p:clrMapOvr>
</p:sld>
</file>

<file path=ppt/theme/theme1.xml><?xml version="1.0" encoding="utf-8"?>
<a:theme xmlns:a="http://schemas.openxmlformats.org/drawingml/2006/main" name="Bricka">
  <a:themeElements>
    <a:clrScheme name="Bricka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ricka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ck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Bricka</Template>
  <TotalTime>31</TotalTime>
  <Words>426</Words>
  <Application>Microsoft Office PowerPoint</Application>
  <PresentationFormat>Bildspel på skärmen (4:3)</PresentationFormat>
  <Paragraphs>59</Paragraphs>
  <Slides>15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9" baseType="lpstr">
      <vt:lpstr>Arial</vt:lpstr>
      <vt:lpstr>Gill Sans MT</vt:lpstr>
      <vt:lpstr>Impact</vt:lpstr>
      <vt:lpstr>Bricka</vt:lpstr>
      <vt:lpstr>Bowlingklot &amp; ytor</vt:lpstr>
      <vt:lpstr>Grundprincipen</vt:lpstr>
      <vt:lpstr>Kort profil – ca 35–37 fot</vt:lpstr>
      <vt:lpstr>Medelprofil – ca 38–41 fot</vt:lpstr>
      <vt:lpstr>Lång profil – ca 42–45+ fot</vt:lpstr>
      <vt:lpstr>Vad gör ytan?</vt:lpstr>
      <vt:lpstr>Yta ≠ alltid mer hook</vt:lpstr>
      <vt:lpstr>Läs dina missar</vt:lpstr>
      <vt:lpstr>Enkel beslutsmodell</vt:lpstr>
      <vt:lpstr>Kom ihåg!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Bowlingklot &amp; ytor</dc:title>
  <dc:subject/>
  <dc:creator/>
  <cp:keywords/>
  <dc:description>generated using python-pptx</dc:description>
  <cp:lastModifiedBy>Karlsson Klas</cp:lastModifiedBy>
  <cp:revision>6</cp:revision>
  <dcterms:created xsi:type="dcterms:W3CDTF">2013-01-27T09:14:16Z</dcterms:created>
  <dcterms:modified xsi:type="dcterms:W3CDTF">2026-08-20T11:19:28Z</dcterms:modified>
  <cp:category/>
</cp:coreProperties>
</file>