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FFD74D-485A-3ABE-0870-CDE822DFA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2D2F98B-C5D1-DAB7-46AE-BFAB52753D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A1BD80-2CE0-393F-B12B-C9C00A61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DB0F6E5-46E7-D5E1-D689-78603C84C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B1095F-66A6-62F3-9089-E1B08E387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1990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22C6CD-CB79-1A6A-D458-9B5EA9714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9C5106E-1068-F633-D090-CA9665B56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8C65496-2F2C-D8C6-6604-16BD12AC0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CFD1D2-1F7A-0E61-5301-22B73C47A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7DBB6D2-6DE9-A1EC-F363-4244AC8CF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000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B070C90-DD0E-22E7-6EE9-4C1F7825DE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C02A79F-BFBB-D257-3246-10158B140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0FE56E-D760-E377-0E16-0C67ADE74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190A6E-E01C-C828-D9CC-D7B7B80A2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5042873-0F4E-6D05-8ADB-EB8B49B8C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234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8697D2-BD9F-8344-F657-ABC08B999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2D4162-C935-7A03-37D5-9E17486EE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21032F4-35B9-EC5E-A453-D7401F3EE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686647-B8CA-D857-B1CA-307BCF526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4BBDE0-D74D-BD00-4719-697FA6D7B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8037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204A36-71A6-7C87-C1E8-9E433AD45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848DD7-B782-8DFC-DEAB-3F9249A8F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33654B-5B5B-D53E-BD88-0846E6C8F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5DA4E23-ECDC-78AF-840B-7473514D6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B69425-7DFA-B388-675E-6DA1B35F1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1334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A631D4-8D1B-673B-38D6-716B881FE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DD66CA-4716-EF36-D2D7-22E9B48DDB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4046382-36EE-B49E-BDA2-4EA925888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A662313-BE56-86C8-3BB5-2EB09D85A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E896AF-5501-9878-2806-CE5797BD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E3AF9B8-C133-AE42-E570-7804A54C9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572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2D73D3-C5EB-9106-98C8-E80EAA3DC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91E7253-BF97-DBF7-E147-E7B82AF1A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911CFE-148B-F498-0397-0826ACFF8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67081BC-C01E-9C05-B0E0-723FDE9415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AA33F3C-A972-46FC-5AA3-3DD74FDDFF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33CF15D-F7A1-5010-2D2F-0B68624BE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D5CFE3B-7EC3-4A20-264D-00467A636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535FA2F-E236-E25F-631B-29B2B5DE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571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4554C2-FC7F-B336-3E66-9122A809A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1C53476-52C6-27B7-2CEF-18A1407AC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8D7AC51-5888-4986-EB09-5052D09C9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06F396D-1BCF-8B85-ED9C-3D6D1EFC4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7985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A44871C-082A-816E-DE99-0933AC500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7B2FBF8-7EDA-F7CE-228D-5E950E479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9A59F7-E8CD-CA3F-36B6-C4992332A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2692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7583FC-59E6-1751-9F7C-1E6A347F4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DEAF5A-8E86-DA8C-99B9-EB0CDC50C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2A77383-D159-FD1F-F253-E6104DBA4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307030E-187C-DE4C-2056-A9C6A838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D338953-FE99-70DA-2B06-F102D144F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C757B47-0A7D-844F-4510-DF66AD32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29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249112-FDBB-7083-FC6B-260AB7DFF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0DCCA97-62D4-1EAA-B6B6-7C29244A0B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9CE539C-C7D2-E2E7-0039-AFA8FEC95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585CAD9-8080-02B6-98B2-5E05C2A5A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B8CF76-AB1A-37E9-1677-33A27DD2F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9F6F5A-CEA1-0AAF-CE6E-3D9A3BAA2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047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D776D23-4D99-E32F-FB8E-FBD2DC470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5288D30-C3EC-2582-D703-092866733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5630C5-C47E-79FA-EB16-CED624721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DF8126-960C-4097-AD64-11F364D2521F}" type="datetimeFigureOut">
              <a:rPr lang="sv-SE" smtClean="0"/>
              <a:t>2025-09-07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CA4B72-2845-0947-B714-0D3CF848CE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825572-2162-A3A7-4213-51E20788E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E57BC2-42AF-414A-94BE-77502D5FAE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216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04F04CC5-5E7D-FD6D-4EDE-F665D86244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3712" y="425346"/>
            <a:ext cx="5984575" cy="454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446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Kyhlén, Martin</dc:creator>
  <cp:lastModifiedBy>Kyhlén, Martin</cp:lastModifiedBy>
  <cp:revision>1</cp:revision>
  <dcterms:created xsi:type="dcterms:W3CDTF">2025-09-07T20:02:11Z</dcterms:created>
  <dcterms:modified xsi:type="dcterms:W3CDTF">2025-09-07T20:04:12Z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375d16b-7703-42e3-a361-d34c4ab73fd6_Enabled">
    <vt:lpwstr>true</vt:lpwstr>
  </property>
  <property fmtid="{D5CDD505-2E9C-101B-9397-08002B2CF9AE}" pid="3" name="MSIP_Label_9375d16b-7703-42e3-a361-d34c4ab73fd6_SetDate">
    <vt:lpwstr>2025-09-07T20:03:05Z</vt:lpwstr>
  </property>
  <property fmtid="{D5CDD505-2E9C-101B-9397-08002B2CF9AE}" pid="4" name="MSIP_Label_9375d16b-7703-42e3-a361-d34c4ab73fd6_Method">
    <vt:lpwstr>Standard</vt:lpwstr>
  </property>
  <property fmtid="{D5CDD505-2E9C-101B-9397-08002B2CF9AE}" pid="5" name="MSIP_Label_9375d16b-7703-42e3-a361-d34c4ab73fd6_Name">
    <vt:lpwstr>Internt</vt:lpwstr>
  </property>
  <property fmtid="{D5CDD505-2E9C-101B-9397-08002B2CF9AE}" pid="6" name="MSIP_Label_9375d16b-7703-42e3-a361-d34c4ab73fd6_SiteId">
    <vt:lpwstr>611dbefb-aae8-41a9-bf02-5d61b1bebe21</vt:lpwstr>
  </property>
  <property fmtid="{D5CDD505-2E9C-101B-9397-08002B2CF9AE}" pid="7" name="MSIP_Label_9375d16b-7703-42e3-a361-d34c4ab73fd6_ActionId">
    <vt:lpwstr>0912b330-c178-4d0f-bc6a-e75c5481561a</vt:lpwstr>
  </property>
  <property fmtid="{D5CDD505-2E9C-101B-9397-08002B2CF9AE}" pid="8" name="MSIP_Label_9375d16b-7703-42e3-a361-d34c4ab73fd6_ContentBits">
    <vt:lpwstr>0</vt:lpwstr>
  </property>
  <property fmtid="{D5CDD505-2E9C-101B-9397-08002B2CF9AE}" pid="9" name="MSIP_Label_9375d16b-7703-42e3-a361-d34c4ab73fd6_Tag">
    <vt:lpwstr>10, 3, 0, 1</vt:lpwstr>
  </property>
</Properties>
</file>