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1"/>
  </p:notesMasterIdLst>
  <p:sldIdLst>
    <p:sldId id="400" r:id="rId3"/>
    <p:sldId id="398" r:id="rId4"/>
    <p:sldId id="381" r:id="rId5"/>
    <p:sldId id="376" r:id="rId6"/>
    <p:sldId id="401" r:id="rId7"/>
    <p:sldId id="402" r:id="rId8"/>
    <p:sldId id="399" r:id="rId9"/>
    <p:sldId id="39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1700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B84A5-6AB2-41E0-AE4B-7CA9F50DDE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4BC4D-9737-4C46-9052-EC438E5ABDB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413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Placeholder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2801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 sz="1350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816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627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213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6688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97909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06596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01044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76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0884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7824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595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 sz="1350"/>
          </a:p>
        </p:txBody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DB6C4A3B-5D2A-4EC4-9AA2-34A6B58AB186}" type="datetimeFigureOut">
              <a:rPr lang="sv-SE" smtClean="0"/>
              <a:t>2026-04-12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9D735EF9-2AE2-4357-A144-C78EDBE4D81F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76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ldresultat för lysekils aik">
            <a:extLst>
              <a:ext uri="{FF2B5EF4-FFF2-40B4-BE49-F238E27FC236}">
                <a16:creationId xmlns:a16="http://schemas.microsoft.com/office/drawing/2014/main" id="{80399A40-FB67-435E-B0C5-F6EEF64B2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67158" y="1054386"/>
            <a:ext cx="5409685" cy="30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3F76101D-D02A-4E7C-9EDD-4FE0789354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418" y="4836924"/>
            <a:ext cx="6821738" cy="622673"/>
          </a:xfrm>
        </p:spPr>
        <p:txBody>
          <a:bodyPr>
            <a:normAutofit/>
          </a:bodyPr>
          <a:lstStyle/>
          <a:p>
            <a:pPr algn="l"/>
            <a:r>
              <a:rPr lang="sv-SE" sz="3000" dirty="0">
                <a:solidFill>
                  <a:srgbClr val="000000"/>
                </a:solidFill>
              </a:rPr>
              <a:t>				       Juniorlaget</a:t>
            </a:r>
          </a:p>
        </p:txBody>
      </p:sp>
    </p:spTree>
    <p:extLst>
      <p:ext uri="{BB962C8B-B14F-4D97-AF65-F5344CB8AC3E}">
        <p14:creationId xmlns:p14="http://schemas.microsoft.com/office/powerpoint/2010/main" val="2670878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FDD5B0-179E-42A8-8696-5AD50B36D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Förväntningar på föräldrar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D04F480-F5CB-47DC-9837-BD46144548F7}"/>
              </a:ext>
            </a:extLst>
          </p:cNvPr>
          <p:cNvSpPr/>
          <p:nvPr/>
        </p:nvSpPr>
        <p:spPr>
          <a:xfrm>
            <a:off x="822960" y="2262111"/>
            <a:ext cx="6529388" cy="328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lnSpc>
                <a:spcPct val="107000"/>
              </a:lnSpc>
              <a:spcAft>
                <a:spcPts val="600"/>
              </a:spcAft>
            </a:pPr>
            <a:r>
              <a:rPr lang="sv-SE" sz="1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- Kiosk, matchvärd, hjälpa till på bänken</a:t>
            </a:r>
            <a:endParaRPr lang="sv-SE" sz="15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Bildresultat för lysekils aik">
            <a:extLst>
              <a:ext uri="{FF2B5EF4-FFF2-40B4-BE49-F238E27FC236}">
                <a16:creationId xmlns:a16="http://schemas.microsoft.com/office/drawing/2014/main" id="{7A9D4636-8DC3-44AB-96E4-C0EE93419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8522" y="1312239"/>
            <a:ext cx="3015223" cy="169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0038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FDD5B0-179E-42A8-8696-5AD50B36D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 för Säsongen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D04F480-F5CB-47DC-9837-BD46144548F7}"/>
              </a:ext>
            </a:extLst>
          </p:cNvPr>
          <p:cNvSpPr/>
          <p:nvPr/>
        </p:nvSpPr>
        <p:spPr>
          <a:xfrm>
            <a:off x="822960" y="2262111"/>
            <a:ext cx="6529388" cy="1067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- </a:t>
            </a:r>
            <a:r>
              <a:rPr lang="sv-SE" sz="1600" dirty="0"/>
              <a:t>Stärka laganda och samarbete</a:t>
            </a:r>
          </a:p>
          <a:p>
            <a:r>
              <a:rPr lang="sv-SE" sz="1600" dirty="0"/>
              <a:t>- Utveckla individuell teknik och spelförståelse</a:t>
            </a:r>
          </a:p>
          <a:p>
            <a:r>
              <a:rPr lang="sv-SE" sz="1600" dirty="0"/>
              <a:t>- Delta i seriespel med positiv attityd</a:t>
            </a:r>
          </a:p>
          <a:p>
            <a:pPr defTabSz="685800">
              <a:lnSpc>
                <a:spcPct val="107000"/>
              </a:lnSpc>
              <a:spcAft>
                <a:spcPts val="600"/>
              </a:spcAft>
            </a:pPr>
            <a:endParaRPr lang="sv-SE" sz="15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Bildresultat för lysekils aik">
            <a:extLst>
              <a:ext uri="{FF2B5EF4-FFF2-40B4-BE49-F238E27FC236}">
                <a16:creationId xmlns:a16="http://schemas.microsoft.com/office/drawing/2014/main" id="{7A9D4636-8DC3-44AB-96E4-C0EE93419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8522" y="1312239"/>
            <a:ext cx="3015223" cy="169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2618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ruta 26">
            <a:extLst>
              <a:ext uri="{FF2B5EF4-FFF2-40B4-BE49-F238E27FC236}">
                <a16:creationId xmlns:a16="http://schemas.microsoft.com/office/drawing/2014/main" id="{6D05A325-CBB0-45B3-92D0-8D63091F64A2}"/>
              </a:ext>
            </a:extLst>
          </p:cNvPr>
          <p:cNvSpPr txBox="1"/>
          <p:nvPr/>
        </p:nvSpPr>
        <p:spPr>
          <a:xfrm>
            <a:off x="2265462" y="3035546"/>
            <a:ext cx="1042247" cy="9703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sv-SE" sz="1013" dirty="0">
                <a:latin typeface="Stag Bold" panose="02000603060000020004" pitchFamily="50" charset="0"/>
              </a:rPr>
              <a:t>3 mot 3</a:t>
            </a:r>
          </a:p>
          <a:p>
            <a:pPr algn="ctr"/>
            <a:r>
              <a:rPr lang="sv-SE" sz="1013" dirty="0">
                <a:latin typeface="Stag Bold" panose="02000603060000020004" pitchFamily="50" charset="0"/>
              </a:rPr>
              <a:t>6-7 år</a:t>
            </a:r>
          </a:p>
          <a:p>
            <a:pPr algn="ctr"/>
            <a:r>
              <a:rPr lang="sv-SE" sz="675" dirty="0"/>
              <a:t>Individuellt spel </a:t>
            </a:r>
          </a:p>
        </p:txBody>
      </p:sp>
      <p:sp>
        <p:nvSpPr>
          <p:cNvPr id="20" name="Rubrik 1"/>
          <p:cNvSpPr txBox="1">
            <a:spLocks/>
          </p:cNvSpPr>
          <p:nvPr/>
        </p:nvSpPr>
        <p:spPr>
          <a:xfrm>
            <a:off x="3003397" y="906297"/>
            <a:ext cx="2976779" cy="61799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500" b="1" dirty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LYSEKILS</a:t>
            </a:r>
            <a:r>
              <a:rPr lang="sv-SE" sz="4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sv-SE" sz="4500" b="1" dirty="0">
                <a:ln w="12700">
                  <a:solidFill>
                    <a:srgbClr val="00B0F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AIK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E8291A23-B250-4A49-ADC7-483210EB725F}"/>
              </a:ext>
            </a:extLst>
          </p:cNvPr>
          <p:cNvSpPr txBox="1"/>
          <p:nvPr/>
        </p:nvSpPr>
        <p:spPr>
          <a:xfrm>
            <a:off x="2265462" y="3035547"/>
            <a:ext cx="1042247" cy="9703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sv-SE" sz="1013" dirty="0">
                <a:latin typeface="Stag Bold" panose="02000603060000020004" pitchFamily="50" charset="0"/>
              </a:rPr>
              <a:t>3 mot 3</a:t>
            </a:r>
          </a:p>
          <a:p>
            <a:pPr algn="ctr"/>
            <a:r>
              <a:rPr lang="sv-SE" sz="1013" dirty="0">
                <a:latin typeface="Stag Bold" panose="02000603060000020004" pitchFamily="50" charset="0"/>
              </a:rPr>
              <a:t>6-7 år</a:t>
            </a:r>
          </a:p>
          <a:p>
            <a:pPr algn="ctr"/>
            <a:r>
              <a:rPr lang="sv-SE" sz="675" dirty="0"/>
              <a:t>Individuellt spel 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E25C0E4B-10B2-4ED3-AB15-4787DB4814DA}"/>
              </a:ext>
            </a:extLst>
          </p:cNvPr>
          <p:cNvSpPr txBox="1"/>
          <p:nvPr/>
        </p:nvSpPr>
        <p:spPr>
          <a:xfrm>
            <a:off x="3192793" y="2830345"/>
            <a:ext cx="1042247" cy="9703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sv-SE" sz="1013" dirty="0">
                <a:latin typeface="Stag Bold" panose="02000603060000020004" pitchFamily="50" charset="0"/>
              </a:rPr>
              <a:t>5 mot 5</a:t>
            </a:r>
          </a:p>
          <a:p>
            <a:pPr algn="ctr"/>
            <a:r>
              <a:rPr lang="sv-SE" sz="1013" dirty="0">
                <a:latin typeface="Stag Bold" panose="02000603060000020004" pitchFamily="50" charset="0"/>
              </a:rPr>
              <a:t>8-9 år</a:t>
            </a:r>
          </a:p>
          <a:p>
            <a:pPr algn="ctr"/>
            <a:r>
              <a:rPr lang="sv-SE" sz="675" dirty="0"/>
              <a:t>Spel med närmaste medspelare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AD216292-37BA-4C13-87C7-F0DB9E643247}"/>
              </a:ext>
            </a:extLst>
          </p:cNvPr>
          <p:cNvSpPr txBox="1"/>
          <p:nvPr/>
        </p:nvSpPr>
        <p:spPr>
          <a:xfrm>
            <a:off x="4121920" y="2606169"/>
            <a:ext cx="1042247" cy="9703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sv-SE" sz="1013" dirty="0">
                <a:latin typeface="Stag Bold" panose="02000603060000020004" pitchFamily="50" charset="0"/>
              </a:rPr>
              <a:t>7 mot 7</a:t>
            </a:r>
          </a:p>
          <a:p>
            <a:pPr algn="ctr"/>
            <a:r>
              <a:rPr lang="sv-SE" sz="1013" dirty="0">
                <a:latin typeface="Stag Bold" panose="02000603060000020004" pitchFamily="50" charset="0"/>
              </a:rPr>
              <a:t>10-12 år</a:t>
            </a:r>
          </a:p>
          <a:p>
            <a:pPr algn="ctr"/>
            <a:r>
              <a:rPr lang="sv-SE" sz="675" dirty="0"/>
              <a:t>Kollektivt spel med få spelare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D5D9F119-61F4-449A-A20F-6EAE7833ADE4}"/>
              </a:ext>
            </a:extLst>
          </p:cNvPr>
          <p:cNvSpPr txBox="1"/>
          <p:nvPr/>
        </p:nvSpPr>
        <p:spPr>
          <a:xfrm>
            <a:off x="5051048" y="2391133"/>
            <a:ext cx="1042247" cy="9703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sv-SE" sz="1013" dirty="0">
                <a:latin typeface="Stag Bold" panose="02000603060000020004" pitchFamily="50" charset="0"/>
              </a:rPr>
              <a:t>9 mot 9</a:t>
            </a:r>
          </a:p>
          <a:p>
            <a:pPr algn="ctr"/>
            <a:r>
              <a:rPr lang="sv-SE" sz="1013" dirty="0">
                <a:latin typeface="Stag Bold" panose="02000603060000020004" pitchFamily="50" charset="0"/>
              </a:rPr>
              <a:t>13-14 år</a:t>
            </a:r>
          </a:p>
          <a:p>
            <a:pPr algn="ctr"/>
            <a:r>
              <a:rPr lang="sv-SE" sz="675" dirty="0"/>
              <a:t>Kollektivt spel med flera spelare</a:t>
            </a:r>
            <a:endParaRPr lang="sv-SE" sz="1013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FEE3E955-9395-4404-865C-3BE4946A6CFE}"/>
              </a:ext>
            </a:extLst>
          </p:cNvPr>
          <p:cNvSpPr txBox="1"/>
          <p:nvPr/>
        </p:nvSpPr>
        <p:spPr>
          <a:xfrm>
            <a:off x="6039355" y="2245005"/>
            <a:ext cx="1042247" cy="97033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sv-SE" sz="1013" dirty="0">
                <a:latin typeface="Stag Bold" panose="02000603060000020004" pitchFamily="50" charset="0"/>
              </a:rPr>
              <a:t>11 mot 11</a:t>
            </a:r>
          </a:p>
          <a:p>
            <a:pPr algn="ctr"/>
            <a:r>
              <a:rPr lang="sv-SE" sz="1013" dirty="0">
                <a:latin typeface="Stag Bold" panose="02000603060000020004" pitchFamily="50" charset="0"/>
              </a:rPr>
              <a:t>15-19 år</a:t>
            </a:r>
          </a:p>
          <a:p>
            <a:pPr algn="ctr"/>
            <a:r>
              <a:rPr lang="sv-SE" sz="675" dirty="0"/>
              <a:t>Kollektivt spel med hela laget </a:t>
            </a:r>
          </a:p>
        </p:txBody>
      </p:sp>
      <p:pic>
        <p:nvPicPr>
          <p:cNvPr id="11" name="Picture 2" descr="Bildresultat för lysekils aik">
            <a:extLst>
              <a:ext uri="{FF2B5EF4-FFF2-40B4-BE49-F238E27FC236}">
                <a16:creationId xmlns:a16="http://schemas.microsoft.com/office/drawing/2014/main" id="{89323BD5-099A-415F-9EA5-7A866F13D8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93056" y="857250"/>
            <a:ext cx="1745543" cy="98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Bildresultat för lysekils aik">
            <a:extLst>
              <a:ext uri="{FF2B5EF4-FFF2-40B4-BE49-F238E27FC236}">
                <a16:creationId xmlns:a16="http://schemas.microsoft.com/office/drawing/2014/main" id="{B88E9737-4AAC-4593-9126-70EC6F2FB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0851" y="857250"/>
            <a:ext cx="1745543" cy="98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B0A9C25C-E298-B4AD-8372-720EEC4D3D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3736" y="1714351"/>
            <a:ext cx="6096528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0EFE3-A592-2756-6B15-06C8FC883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8237E4-57F6-2C4E-36E0-2881BCEF4A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-437356"/>
            <a:ext cx="7543800" cy="1449387"/>
          </a:xfrm>
        </p:spPr>
        <p:txBody>
          <a:bodyPr/>
          <a:lstStyle/>
          <a:p>
            <a:r>
              <a:rPr lang="sv-SE" dirty="0"/>
              <a:t>Seriespel 15-19år Blå</a:t>
            </a:r>
          </a:p>
        </p:txBody>
      </p:sp>
      <p:pic>
        <p:nvPicPr>
          <p:cNvPr id="5" name="Picture 2" descr="Bildresultat för lysekils aik">
            <a:extLst>
              <a:ext uri="{FF2B5EF4-FFF2-40B4-BE49-F238E27FC236}">
                <a16:creationId xmlns:a16="http://schemas.microsoft.com/office/drawing/2014/main" id="{B7915228-BE36-32FC-C368-E3DC3D1696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92025" y="-13153"/>
            <a:ext cx="3015223" cy="169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EC2AEA26-9A20-565A-D181-B33EA10E0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988" y="1846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sv-SE" altLang="sv-S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sv-SE" altLang="sv-S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B0A82DCF-D682-CB5D-470B-326ACF8222FE}"/>
              </a:ext>
            </a:extLst>
          </p:cNvPr>
          <p:cNvSpPr txBox="1"/>
          <p:nvPr/>
        </p:nvSpPr>
        <p:spPr>
          <a:xfrm>
            <a:off x="0" y="1012031"/>
            <a:ext cx="9144000" cy="5035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v-SE" dirty="0"/>
              <a:t>BDFF F15-19 Blå      Lysekils AIK	Eds FF Flickor 15-19 2026-04-26 16:00	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IFK Strömstad F15-19år	Lysekils AIK	2026-05-03 16:00		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Lysekils AIK	Åsebro IF-Kroppefjälls IF F15-19	2026-05-27 19:00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Herrestads AIF F10/11	Lysekils AIK	2026-05-31 16:00	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      Lysekils AIK	IK </a:t>
            </a:r>
            <a:r>
              <a:rPr lang="sv-SE" dirty="0" err="1"/>
              <a:t>Rössö</a:t>
            </a:r>
            <a:r>
              <a:rPr lang="sv-SE" dirty="0"/>
              <a:t> Uddevalla F-15	2026-06-10 19:00	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Orust FC Junior </a:t>
            </a:r>
            <a:r>
              <a:rPr lang="sv-SE" dirty="0" err="1"/>
              <a:t>Utv</a:t>
            </a:r>
            <a:r>
              <a:rPr lang="sv-SE" dirty="0"/>
              <a:t>-lag	Lysekils AIK	2026-06-23 19:00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Eds FF Flickor 15-19 år 2026	Lysekils AIK	2026-06-30 19:00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      Lysekils AIK	IFK Strömstad F15-19år	2026-08-19 19:00		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Åsebro IF-Kroppefjälls IF F15-19	Lysekils AIK	2026-08-29 11:00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Lysekils AIK	Herrestads AIF F10/11	2026-09-09 19:00	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IK </a:t>
            </a:r>
            <a:r>
              <a:rPr lang="sv-SE" dirty="0" err="1"/>
              <a:t>Rössö</a:t>
            </a:r>
            <a:r>
              <a:rPr lang="sv-SE" dirty="0"/>
              <a:t> Uddevalla F-15	Lysekils AIK	2026-09-20 18:00		</a:t>
            </a:r>
          </a:p>
          <a:p>
            <a:pPr>
              <a:lnSpc>
                <a:spcPct val="150000"/>
              </a:lnSpc>
            </a:pPr>
            <a:r>
              <a:rPr lang="sv-SE" dirty="0"/>
              <a:t>BDFF F15-19 Blå	Lysekils AIK	Orust FC Junior </a:t>
            </a:r>
            <a:r>
              <a:rPr lang="sv-SE" dirty="0" err="1"/>
              <a:t>Utv</a:t>
            </a:r>
            <a:r>
              <a:rPr lang="sv-SE" dirty="0"/>
              <a:t>-lag	2026-09-22 19:00		</a:t>
            </a:r>
          </a:p>
        </p:txBody>
      </p:sp>
    </p:spTree>
    <p:extLst>
      <p:ext uri="{BB962C8B-B14F-4D97-AF65-F5344CB8AC3E}">
        <p14:creationId xmlns:p14="http://schemas.microsoft.com/office/powerpoint/2010/main" val="3337899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CD00E-CB48-BAF2-6AA8-CDE7986FF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FCB0188-3AEF-987D-B787-87B4F74E9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A8C66A3-B4EF-23E1-247B-F2BFD137DDBB}"/>
              </a:ext>
            </a:extLst>
          </p:cNvPr>
          <p:cNvSpPr/>
          <p:nvPr/>
        </p:nvSpPr>
        <p:spPr>
          <a:xfrm>
            <a:off x="822960" y="2262111"/>
            <a:ext cx="6529388" cy="976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6858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sv-SE" sz="1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9 </a:t>
            </a:r>
            <a:r>
              <a:rPr lang="sv-SE" sz="15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st</a:t>
            </a:r>
            <a:r>
              <a:rPr lang="sv-SE" sz="1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spelare</a:t>
            </a:r>
          </a:p>
          <a:p>
            <a:pPr marL="285750" indent="-285750" defTabSz="6858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sv-SE" sz="1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A-laget flyttar ner spelare för att täcka upp</a:t>
            </a:r>
          </a:p>
          <a:p>
            <a:pPr marL="285750" indent="-285750" defTabSz="6858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sv-SE" sz="1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F13 finns tillgängligt</a:t>
            </a:r>
            <a:endParaRPr lang="sv-SE" sz="15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Bildresultat för lysekils aik">
            <a:extLst>
              <a:ext uri="{FF2B5EF4-FFF2-40B4-BE49-F238E27FC236}">
                <a16:creationId xmlns:a16="http://schemas.microsoft.com/office/drawing/2014/main" id="{45F43DD5-D55C-820F-CC0B-EB771D19D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8522" y="1312239"/>
            <a:ext cx="3015223" cy="169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1855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FDD5B0-179E-42A8-8696-5AD50B36D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 Gullmarsvallen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D04F480-F5CB-47DC-9837-BD46144548F7}"/>
              </a:ext>
            </a:extLst>
          </p:cNvPr>
          <p:cNvSpPr/>
          <p:nvPr/>
        </p:nvSpPr>
        <p:spPr>
          <a:xfrm>
            <a:off x="822960" y="2262111"/>
            <a:ext cx="6529388" cy="652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defTabSz="6858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sv-SE" sz="1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Måndagar 18:00-19:30</a:t>
            </a:r>
          </a:p>
          <a:p>
            <a:pPr marL="285750" indent="-285750" defTabSz="6858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sv-SE" sz="15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Torsdagar 18:00-19:30</a:t>
            </a:r>
            <a:endParaRPr lang="sv-SE" sz="15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Bildresultat för lysekils aik">
            <a:extLst>
              <a:ext uri="{FF2B5EF4-FFF2-40B4-BE49-F238E27FC236}">
                <a16:creationId xmlns:a16="http://schemas.microsoft.com/office/drawing/2014/main" id="{7A9D4636-8DC3-44AB-96E4-C0EE93419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8522" y="1312239"/>
            <a:ext cx="3015223" cy="169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771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2D2937-90F3-13D8-5A4E-3D241BFAB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786657-D203-9C70-3014-E6724A09B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Mikael Koivuhuhta</a:t>
            </a:r>
          </a:p>
          <a:p>
            <a:r>
              <a:rPr lang="sv-SE" dirty="0"/>
              <a:t>0735423528</a:t>
            </a:r>
          </a:p>
          <a:p>
            <a:r>
              <a:rPr lang="sv-SE" dirty="0"/>
              <a:t>Koivuhuhta.mikael@gmail.com</a:t>
            </a:r>
          </a:p>
        </p:txBody>
      </p:sp>
      <p:pic>
        <p:nvPicPr>
          <p:cNvPr id="4" name="Picture 2" descr="Bildresultat för lysekils aik">
            <a:extLst>
              <a:ext uri="{FF2B5EF4-FFF2-40B4-BE49-F238E27FC236}">
                <a16:creationId xmlns:a16="http://schemas.microsoft.com/office/drawing/2014/main" id="{A61773B1-582C-C0A3-449E-AB1D92B5CE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48269" y="1125301"/>
            <a:ext cx="1745543" cy="98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039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Efterhand">
  <a:themeElements>
    <a:clrScheme name="Efterhand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Efterhand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fterhan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312</Words>
  <Application>Microsoft Office PowerPoint</Application>
  <PresentationFormat>Bildspel på skärmen (4:3)</PresentationFormat>
  <Paragraphs>51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Stag Bold</vt:lpstr>
      <vt:lpstr>Office Theme</vt:lpstr>
      <vt:lpstr>Efterhand</vt:lpstr>
      <vt:lpstr>           Juniorlaget</vt:lpstr>
      <vt:lpstr>Förväntningar på föräldrar</vt:lpstr>
      <vt:lpstr>Mål för Säsongen</vt:lpstr>
      <vt:lpstr>PowerPoint-presentation</vt:lpstr>
      <vt:lpstr>Seriespel 15-19år Blå</vt:lpstr>
      <vt:lpstr>Matcher</vt:lpstr>
      <vt:lpstr>Träningar Gullmarsvallen</vt:lpstr>
      <vt:lpstr>FRÅGOR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Mikael Koivuhuhta</cp:lastModifiedBy>
  <cp:revision>3</cp:revision>
  <dcterms:created xsi:type="dcterms:W3CDTF">2013-01-27T09:14:16Z</dcterms:created>
  <dcterms:modified xsi:type="dcterms:W3CDTF">2026-04-12T12:49:05Z</dcterms:modified>
  <cp:category/>
</cp:coreProperties>
</file>