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257" r:id="rId4"/>
    <p:sldId id="261" r:id="rId5"/>
    <p:sldId id="258" r:id="rId6"/>
    <p:sldId id="259" r:id="rId7"/>
    <p:sldId id="262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69658" autoAdjust="0"/>
  </p:normalViewPr>
  <p:slideViewPr>
    <p:cSldViewPr snapToGrid="0">
      <p:cViewPr varScale="1">
        <p:scale>
          <a:sx n="44" d="100"/>
          <a:sy n="44" d="100"/>
        </p:scale>
        <p:origin x="64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#4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6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677C7D-4307-4CD7-B75F-B228218CA22B}" type="doc">
      <dgm:prSet loTypeId="urn:microsoft.com/office/officeart/2005/8/layout/hierarchy1" loCatId="hierarchy" qsTypeId="urn:microsoft.com/office/officeart/2005/8/quickstyle/simple1#24" qsCatId="simple" csTypeId="urn:microsoft.com/office/officeart/2005/8/colors/accent0_3#4" csCatId="mainScheme"/>
      <dgm:spPr/>
      <dgm:t>
        <a:bodyPr/>
        <a:lstStyle/>
        <a:p>
          <a:endParaRPr lang="en-US"/>
        </a:p>
      </dgm:t>
    </dgm:pt>
    <dgm:pt modelId="{CBE3FE38-0C8F-437B-9EF9-114F5A7CF6EA}">
      <dgm:prSet/>
      <dgm:spPr/>
      <dgm:t>
        <a:bodyPr/>
        <a:lstStyle/>
        <a:p>
          <a:r>
            <a:rPr lang="en-US"/>
            <a:t>17/10 Lysekil</a:t>
          </a:r>
        </a:p>
      </dgm:t>
    </dgm:pt>
    <dgm:pt modelId="{F21821FA-8AB6-4E62-B367-C0FAD0F9E041}" type="parTrans" cxnId="{FB643D59-1AC6-4580-8AC3-FF526B13207F}">
      <dgm:prSet/>
      <dgm:spPr/>
      <dgm:t>
        <a:bodyPr/>
        <a:lstStyle/>
        <a:p>
          <a:endParaRPr lang="en-US"/>
        </a:p>
      </dgm:t>
    </dgm:pt>
    <dgm:pt modelId="{AB04885F-4F4E-47F1-A804-1D16F6D733AA}" type="sibTrans" cxnId="{FB643D59-1AC6-4580-8AC3-FF526B13207F}">
      <dgm:prSet/>
      <dgm:spPr/>
      <dgm:t>
        <a:bodyPr/>
        <a:lstStyle/>
        <a:p>
          <a:endParaRPr lang="en-US"/>
        </a:p>
      </dgm:t>
    </dgm:pt>
    <dgm:pt modelId="{2E57152A-7B23-4310-A826-954F36FBDA29}">
      <dgm:prSet/>
      <dgm:spPr/>
      <dgm:t>
        <a:bodyPr/>
        <a:lstStyle/>
        <a:p>
          <a:r>
            <a:rPr lang="en-US"/>
            <a:t>7/11 Vänersborg</a:t>
          </a:r>
        </a:p>
      </dgm:t>
    </dgm:pt>
    <dgm:pt modelId="{D2EE6203-BC14-421F-A77D-2D5FE4979797}" type="parTrans" cxnId="{204195B5-C7C9-41AA-8EAE-90DDFA1BBF69}">
      <dgm:prSet/>
      <dgm:spPr/>
      <dgm:t>
        <a:bodyPr/>
        <a:lstStyle/>
        <a:p>
          <a:endParaRPr lang="en-US"/>
        </a:p>
      </dgm:t>
    </dgm:pt>
    <dgm:pt modelId="{EC0F2E83-7A28-4E68-B452-1C58D395BA90}" type="sibTrans" cxnId="{204195B5-C7C9-41AA-8EAE-90DDFA1BBF69}">
      <dgm:prSet/>
      <dgm:spPr/>
      <dgm:t>
        <a:bodyPr/>
        <a:lstStyle/>
        <a:p>
          <a:endParaRPr lang="en-US"/>
        </a:p>
      </dgm:t>
    </dgm:pt>
    <dgm:pt modelId="{F3C82A87-7139-4D6F-B5D9-C37725A9FE54}">
      <dgm:prSet/>
      <dgm:spPr/>
      <dgm:t>
        <a:bodyPr/>
        <a:lstStyle/>
        <a:p>
          <a:r>
            <a:rPr lang="en-US"/>
            <a:t>28/11 Ängås</a:t>
          </a:r>
        </a:p>
      </dgm:t>
    </dgm:pt>
    <dgm:pt modelId="{CBA97984-EEAE-4833-AEC1-A6C533844371}" type="parTrans" cxnId="{F5ED7489-E7B0-4405-9F08-3A5EE1BB2D9B}">
      <dgm:prSet/>
      <dgm:spPr/>
      <dgm:t>
        <a:bodyPr/>
        <a:lstStyle/>
        <a:p>
          <a:endParaRPr lang="en-US"/>
        </a:p>
      </dgm:t>
    </dgm:pt>
    <dgm:pt modelId="{A311CFA5-CECE-4D81-A0A8-982686BE4EAB}" type="sibTrans" cxnId="{F5ED7489-E7B0-4405-9F08-3A5EE1BB2D9B}">
      <dgm:prSet/>
      <dgm:spPr/>
      <dgm:t>
        <a:bodyPr/>
        <a:lstStyle/>
        <a:p>
          <a:endParaRPr lang="en-US"/>
        </a:p>
      </dgm:t>
    </dgm:pt>
    <dgm:pt modelId="{0639F262-EA78-4082-9000-6B83BCF5DB87}" type="pres">
      <dgm:prSet presAssocID="{18677C7D-4307-4CD7-B75F-B228218CA22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A916C14-DB26-4CAB-B807-CF4DD876EB00}" type="pres">
      <dgm:prSet presAssocID="{CBE3FE38-0C8F-437B-9EF9-114F5A7CF6EA}" presName="hierRoot1" presStyleCnt="0"/>
      <dgm:spPr/>
    </dgm:pt>
    <dgm:pt modelId="{860EB9DC-7BE2-4CF4-BDD5-490D0CF88C50}" type="pres">
      <dgm:prSet presAssocID="{CBE3FE38-0C8F-437B-9EF9-114F5A7CF6EA}" presName="composite" presStyleCnt="0"/>
      <dgm:spPr/>
    </dgm:pt>
    <dgm:pt modelId="{F284CF91-E5D2-4E4D-B3AB-5A85BF452C73}" type="pres">
      <dgm:prSet presAssocID="{CBE3FE38-0C8F-437B-9EF9-114F5A7CF6EA}" presName="background" presStyleLbl="node0" presStyleIdx="0" presStyleCnt="3"/>
      <dgm:spPr/>
    </dgm:pt>
    <dgm:pt modelId="{1AFE3098-7C1F-49F2-847A-4D166B2C56D9}" type="pres">
      <dgm:prSet presAssocID="{CBE3FE38-0C8F-437B-9EF9-114F5A7CF6EA}" presName="text" presStyleLbl="fgAcc0" presStyleIdx="0" presStyleCnt="3">
        <dgm:presLayoutVars>
          <dgm:chPref val="3"/>
        </dgm:presLayoutVars>
      </dgm:prSet>
      <dgm:spPr/>
    </dgm:pt>
    <dgm:pt modelId="{AB440926-C03B-410D-9D1D-0115087ED612}" type="pres">
      <dgm:prSet presAssocID="{CBE3FE38-0C8F-437B-9EF9-114F5A7CF6EA}" presName="hierChild2" presStyleCnt="0"/>
      <dgm:spPr/>
    </dgm:pt>
    <dgm:pt modelId="{2F2B7238-0AD5-49F0-84B1-18B242B0FBD5}" type="pres">
      <dgm:prSet presAssocID="{2E57152A-7B23-4310-A826-954F36FBDA29}" presName="hierRoot1" presStyleCnt="0"/>
      <dgm:spPr/>
    </dgm:pt>
    <dgm:pt modelId="{2F162E60-0CC8-4749-9778-8E079B57288D}" type="pres">
      <dgm:prSet presAssocID="{2E57152A-7B23-4310-A826-954F36FBDA29}" presName="composite" presStyleCnt="0"/>
      <dgm:spPr/>
    </dgm:pt>
    <dgm:pt modelId="{45789170-1BA2-43FB-840E-702AA547A673}" type="pres">
      <dgm:prSet presAssocID="{2E57152A-7B23-4310-A826-954F36FBDA29}" presName="background" presStyleLbl="node0" presStyleIdx="1" presStyleCnt="3"/>
      <dgm:spPr/>
    </dgm:pt>
    <dgm:pt modelId="{8CC6FF68-959B-483D-8BE3-8210351BF0B9}" type="pres">
      <dgm:prSet presAssocID="{2E57152A-7B23-4310-A826-954F36FBDA29}" presName="text" presStyleLbl="fgAcc0" presStyleIdx="1" presStyleCnt="3">
        <dgm:presLayoutVars>
          <dgm:chPref val="3"/>
        </dgm:presLayoutVars>
      </dgm:prSet>
      <dgm:spPr/>
    </dgm:pt>
    <dgm:pt modelId="{7C28AE29-E136-47C3-A4B9-A97422799207}" type="pres">
      <dgm:prSet presAssocID="{2E57152A-7B23-4310-A826-954F36FBDA29}" presName="hierChild2" presStyleCnt="0"/>
      <dgm:spPr/>
    </dgm:pt>
    <dgm:pt modelId="{EA165465-316F-4B6A-A0B2-48A59535A5F8}" type="pres">
      <dgm:prSet presAssocID="{F3C82A87-7139-4D6F-B5D9-C37725A9FE54}" presName="hierRoot1" presStyleCnt="0"/>
      <dgm:spPr/>
    </dgm:pt>
    <dgm:pt modelId="{26E91F93-63C5-42DD-A9C6-1F64570550C4}" type="pres">
      <dgm:prSet presAssocID="{F3C82A87-7139-4D6F-B5D9-C37725A9FE54}" presName="composite" presStyleCnt="0"/>
      <dgm:spPr/>
    </dgm:pt>
    <dgm:pt modelId="{524570B7-E513-4B64-9A51-3ABD23CF5B6D}" type="pres">
      <dgm:prSet presAssocID="{F3C82A87-7139-4D6F-B5D9-C37725A9FE54}" presName="background" presStyleLbl="node0" presStyleIdx="2" presStyleCnt="3"/>
      <dgm:spPr/>
    </dgm:pt>
    <dgm:pt modelId="{88C55898-6E67-4F55-B8C9-EB837801F3A1}" type="pres">
      <dgm:prSet presAssocID="{F3C82A87-7139-4D6F-B5D9-C37725A9FE54}" presName="text" presStyleLbl="fgAcc0" presStyleIdx="2" presStyleCnt="3">
        <dgm:presLayoutVars>
          <dgm:chPref val="3"/>
        </dgm:presLayoutVars>
      </dgm:prSet>
      <dgm:spPr/>
    </dgm:pt>
    <dgm:pt modelId="{EF24290B-FA2D-4D1E-B3AE-99693EE67EDE}" type="pres">
      <dgm:prSet presAssocID="{F3C82A87-7139-4D6F-B5D9-C37725A9FE54}" presName="hierChild2" presStyleCnt="0"/>
      <dgm:spPr/>
    </dgm:pt>
  </dgm:ptLst>
  <dgm:cxnLst>
    <dgm:cxn modelId="{FB643D59-1AC6-4580-8AC3-FF526B13207F}" srcId="{18677C7D-4307-4CD7-B75F-B228218CA22B}" destId="{CBE3FE38-0C8F-437B-9EF9-114F5A7CF6EA}" srcOrd="0" destOrd="0" parTransId="{F21821FA-8AB6-4E62-B367-C0FAD0F9E041}" sibTransId="{AB04885F-4F4E-47F1-A804-1D16F6D733AA}"/>
    <dgm:cxn modelId="{F5ED7489-E7B0-4405-9F08-3A5EE1BB2D9B}" srcId="{18677C7D-4307-4CD7-B75F-B228218CA22B}" destId="{F3C82A87-7139-4D6F-B5D9-C37725A9FE54}" srcOrd="2" destOrd="0" parTransId="{CBA97984-EEAE-4833-AEC1-A6C533844371}" sibTransId="{A311CFA5-CECE-4D81-A0A8-982686BE4EAB}"/>
    <dgm:cxn modelId="{C11D8B8B-CB65-4B42-B607-7E899AD5CCD5}" type="presOf" srcId="{18677C7D-4307-4CD7-B75F-B228218CA22B}" destId="{0639F262-EA78-4082-9000-6B83BCF5DB87}" srcOrd="0" destOrd="0" presId="urn:microsoft.com/office/officeart/2005/8/layout/hierarchy1"/>
    <dgm:cxn modelId="{B84FD6A2-AD75-4FB1-A509-E67ED22A8721}" type="presOf" srcId="{F3C82A87-7139-4D6F-B5D9-C37725A9FE54}" destId="{88C55898-6E67-4F55-B8C9-EB837801F3A1}" srcOrd="0" destOrd="0" presId="urn:microsoft.com/office/officeart/2005/8/layout/hierarchy1"/>
    <dgm:cxn modelId="{204195B5-C7C9-41AA-8EAE-90DDFA1BBF69}" srcId="{18677C7D-4307-4CD7-B75F-B228218CA22B}" destId="{2E57152A-7B23-4310-A826-954F36FBDA29}" srcOrd="1" destOrd="0" parTransId="{D2EE6203-BC14-421F-A77D-2D5FE4979797}" sibTransId="{EC0F2E83-7A28-4E68-B452-1C58D395BA90}"/>
    <dgm:cxn modelId="{F46C2CDC-CE3F-4263-8AD3-266A3B365F32}" type="presOf" srcId="{CBE3FE38-0C8F-437B-9EF9-114F5A7CF6EA}" destId="{1AFE3098-7C1F-49F2-847A-4D166B2C56D9}" srcOrd="0" destOrd="0" presId="urn:microsoft.com/office/officeart/2005/8/layout/hierarchy1"/>
    <dgm:cxn modelId="{D5ECC7E9-846D-482C-8B69-19481F9697DD}" type="presOf" srcId="{2E57152A-7B23-4310-A826-954F36FBDA29}" destId="{8CC6FF68-959B-483D-8BE3-8210351BF0B9}" srcOrd="0" destOrd="0" presId="urn:microsoft.com/office/officeart/2005/8/layout/hierarchy1"/>
    <dgm:cxn modelId="{D4634204-BE8D-4C6F-B1D8-484CC8F21064}" type="presParOf" srcId="{0639F262-EA78-4082-9000-6B83BCF5DB87}" destId="{4A916C14-DB26-4CAB-B807-CF4DD876EB00}" srcOrd="0" destOrd="0" presId="urn:microsoft.com/office/officeart/2005/8/layout/hierarchy1"/>
    <dgm:cxn modelId="{D0C73AA1-20A6-4B95-8A63-B656C20B7F91}" type="presParOf" srcId="{4A916C14-DB26-4CAB-B807-CF4DD876EB00}" destId="{860EB9DC-7BE2-4CF4-BDD5-490D0CF88C50}" srcOrd="0" destOrd="0" presId="urn:microsoft.com/office/officeart/2005/8/layout/hierarchy1"/>
    <dgm:cxn modelId="{BDF41E23-5CDB-4C83-9D3B-9513E5900EA1}" type="presParOf" srcId="{860EB9DC-7BE2-4CF4-BDD5-490D0CF88C50}" destId="{F284CF91-E5D2-4E4D-B3AB-5A85BF452C73}" srcOrd="0" destOrd="0" presId="urn:microsoft.com/office/officeart/2005/8/layout/hierarchy1"/>
    <dgm:cxn modelId="{FF0DCFAA-6369-4C52-BA59-FF65C7D17669}" type="presParOf" srcId="{860EB9DC-7BE2-4CF4-BDD5-490D0CF88C50}" destId="{1AFE3098-7C1F-49F2-847A-4D166B2C56D9}" srcOrd="1" destOrd="0" presId="urn:microsoft.com/office/officeart/2005/8/layout/hierarchy1"/>
    <dgm:cxn modelId="{1B264871-246E-47DB-ADBE-C8F74DE0DE71}" type="presParOf" srcId="{4A916C14-DB26-4CAB-B807-CF4DD876EB00}" destId="{AB440926-C03B-410D-9D1D-0115087ED612}" srcOrd="1" destOrd="0" presId="urn:microsoft.com/office/officeart/2005/8/layout/hierarchy1"/>
    <dgm:cxn modelId="{B746BA5F-EEA1-4368-BD12-363C7CF14E02}" type="presParOf" srcId="{0639F262-EA78-4082-9000-6B83BCF5DB87}" destId="{2F2B7238-0AD5-49F0-84B1-18B242B0FBD5}" srcOrd="1" destOrd="0" presId="urn:microsoft.com/office/officeart/2005/8/layout/hierarchy1"/>
    <dgm:cxn modelId="{8EB08A29-F310-4904-9089-9A49385427B8}" type="presParOf" srcId="{2F2B7238-0AD5-49F0-84B1-18B242B0FBD5}" destId="{2F162E60-0CC8-4749-9778-8E079B57288D}" srcOrd="0" destOrd="0" presId="urn:microsoft.com/office/officeart/2005/8/layout/hierarchy1"/>
    <dgm:cxn modelId="{54A24A74-EA1C-46DA-AB6A-C6175A223283}" type="presParOf" srcId="{2F162E60-0CC8-4749-9778-8E079B57288D}" destId="{45789170-1BA2-43FB-840E-702AA547A673}" srcOrd="0" destOrd="0" presId="urn:microsoft.com/office/officeart/2005/8/layout/hierarchy1"/>
    <dgm:cxn modelId="{ADDB72B4-EC01-44C8-8D0B-43E0AC325CB0}" type="presParOf" srcId="{2F162E60-0CC8-4749-9778-8E079B57288D}" destId="{8CC6FF68-959B-483D-8BE3-8210351BF0B9}" srcOrd="1" destOrd="0" presId="urn:microsoft.com/office/officeart/2005/8/layout/hierarchy1"/>
    <dgm:cxn modelId="{79D751F1-334C-4EFB-8FCA-AD8E34F0ED18}" type="presParOf" srcId="{2F2B7238-0AD5-49F0-84B1-18B242B0FBD5}" destId="{7C28AE29-E136-47C3-A4B9-A97422799207}" srcOrd="1" destOrd="0" presId="urn:microsoft.com/office/officeart/2005/8/layout/hierarchy1"/>
    <dgm:cxn modelId="{79FFFC96-9741-4D56-902A-B688B7CF5D03}" type="presParOf" srcId="{0639F262-EA78-4082-9000-6B83BCF5DB87}" destId="{EA165465-316F-4B6A-A0B2-48A59535A5F8}" srcOrd="2" destOrd="0" presId="urn:microsoft.com/office/officeart/2005/8/layout/hierarchy1"/>
    <dgm:cxn modelId="{AB882039-D508-486A-8662-3A5C35A83245}" type="presParOf" srcId="{EA165465-316F-4B6A-A0B2-48A59535A5F8}" destId="{26E91F93-63C5-42DD-A9C6-1F64570550C4}" srcOrd="0" destOrd="0" presId="urn:microsoft.com/office/officeart/2005/8/layout/hierarchy1"/>
    <dgm:cxn modelId="{828F4FC7-46AB-4137-89F1-B22A3BCC11FC}" type="presParOf" srcId="{26E91F93-63C5-42DD-A9C6-1F64570550C4}" destId="{524570B7-E513-4B64-9A51-3ABD23CF5B6D}" srcOrd="0" destOrd="0" presId="urn:microsoft.com/office/officeart/2005/8/layout/hierarchy1"/>
    <dgm:cxn modelId="{B557D763-62B4-4636-9145-63C6C73ADB6F}" type="presParOf" srcId="{26E91F93-63C5-42DD-A9C6-1F64570550C4}" destId="{88C55898-6E67-4F55-B8C9-EB837801F3A1}" srcOrd="1" destOrd="0" presId="urn:microsoft.com/office/officeart/2005/8/layout/hierarchy1"/>
    <dgm:cxn modelId="{F972E581-077B-417D-8F9D-816E2B6E6636}" type="presParOf" srcId="{EA165465-316F-4B6A-A0B2-48A59535A5F8}" destId="{EF24290B-FA2D-4D1E-B3AE-99693EE67ED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C63CCEE-7933-4ED7-9C68-8A5BE9299742}" type="doc">
      <dgm:prSet loTypeId="urn:microsoft.com/office/officeart/2005/8/layout/hierarchy1" loCatId="hierarchy" qsTypeId="urn:microsoft.com/office/officeart/2005/8/quickstyle/simple1#42" qsCatId="simple" csTypeId="urn:microsoft.com/office/officeart/2005/8/colors/accent0_3#6" csCatId="mainScheme"/>
      <dgm:spPr/>
      <dgm:t>
        <a:bodyPr/>
        <a:lstStyle/>
        <a:p>
          <a:endParaRPr lang="en-US"/>
        </a:p>
      </dgm:t>
    </dgm:pt>
    <dgm:pt modelId="{4563633D-BF18-4213-85B5-AAD86C57AE06}">
      <dgm:prSet/>
      <dgm:spPr/>
      <dgm:t>
        <a:bodyPr/>
        <a:lstStyle/>
        <a:p>
          <a:r>
            <a:rPr lang="en-US"/>
            <a:t>Hög arm</a:t>
          </a:r>
        </a:p>
      </dgm:t>
    </dgm:pt>
    <dgm:pt modelId="{E757A06F-3DB4-4095-85D7-3DEE2187F2A8}" type="parTrans" cxnId="{F42EF767-ED3D-4B19-84E1-DE3699C5BD2B}">
      <dgm:prSet/>
      <dgm:spPr/>
      <dgm:t>
        <a:bodyPr/>
        <a:lstStyle/>
        <a:p>
          <a:endParaRPr lang="en-US"/>
        </a:p>
      </dgm:t>
    </dgm:pt>
    <dgm:pt modelId="{EB89544C-E167-4A41-8D7C-1FAD23BAADD0}" type="sibTrans" cxnId="{F42EF767-ED3D-4B19-84E1-DE3699C5BD2B}">
      <dgm:prSet/>
      <dgm:spPr/>
      <dgm:t>
        <a:bodyPr/>
        <a:lstStyle/>
        <a:p>
          <a:endParaRPr lang="en-US"/>
        </a:p>
      </dgm:t>
    </dgm:pt>
    <dgm:pt modelId="{FA66510F-05E6-4EB7-9467-48B6D09D4E9B}">
      <dgm:prSet/>
      <dgm:spPr/>
      <dgm:t>
        <a:bodyPr/>
        <a:lstStyle/>
        <a:p>
          <a:r>
            <a:rPr lang="en-US"/>
            <a:t>Passningar</a:t>
          </a:r>
        </a:p>
      </dgm:t>
    </dgm:pt>
    <dgm:pt modelId="{F047328B-50DE-4861-980B-5659DAC2CDEC}" type="parTrans" cxnId="{1D2F36CC-FF6B-4E37-9763-76CF9D8317EF}">
      <dgm:prSet/>
      <dgm:spPr/>
      <dgm:t>
        <a:bodyPr/>
        <a:lstStyle/>
        <a:p>
          <a:endParaRPr lang="en-US"/>
        </a:p>
      </dgm:t>
    </dgm:pt>
    <dgm:pt modelId="{295C7E27-F125-4F08-AD47-243791027EC8}" type="sibTrans" cxnId="{1D2F36CC-FF6B-4E37-9763-76CF9D8317EF}">
      <dgm:prSet/>
      <dgm:spPr/>
      <dgm:t>
        <a:bodyPr/>
        <a:lstStyle/>
        <a:p>
          <a:endParaRPr lang="en-US"/>
        </a:p>
      </dgm:t>
    </dgm:pt>
    <dgm:pt modelId="{4E387077-4CCF-46DD-BC3E-92758C0615B0}">
      <dgm:prSet/>
      <dgm:spPr/>
      <dgm:t>
        <a:bodyPr/>
        <a:lstStyle/>
        <a:p>
          <a:r>
            <a:rPr lang="en-US"/>
            <a:t>Laganda</a:t>
          </a:r>
        </a:p>
      </dgm:t>
    </dgm:pt>
    <dgm:pt modelId="{F26CD047-1E9D-45BF-8500-D55C7A0C03E5}" type="parTrans" cxnId="{B437D32C-A67F-4A20-A9B9-A87DCAAB52D3}">
      <dgm:prSet/>
      <dgm:spPr/>
      <dgm:t>
        <a:bodyPr/>
        <a:lstStyle/>
        <a:p>
          <a:endParaRPr lang="en-US"/>
        </a:p>
      </dgm:t>
    </dgm:pt>
    <dgm:pt modelId="{4EA84741-B72F-4AA2-8223-1CA8F346C9F3}" type="sibTrans" cxnId="{B437D32C-A67F-4A20-A9B9-A87DCAAB52D3}">
      <dgm:prSet/>
      <dgm:spPr/>
      <dgm:t>
        <a:bodyPr/>
        <a:lstStyle/>
        <a:p>
          <a:endParaRPr lang="en-US"/>
        </a:p>
      </dgm:t>
    </dgm:pt>
    <dgm:pt modelId="{19ACC592-55AE-41CB-B973-B6BFD20D7923}" type="pres">
      <dgm:prSet presAssocID="{FC63CCEE-7933-4ED7-9C68-8A5BE929974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0EAAA61-697C-4B2C-8A6E-840BDCEADB99}" type="pres">
      <dgm:prSet presAssocID="{4563633D-BF18-4213-85B5-AAD86C57AE06}" presName="hierRoot1" presStyleCnt="0"/>
      <dgm:spPr/>
    </dgm:pt>
    <dgm:pt modelId="{B5BA89C0-7BE2-435B-8FD5-C69B1E65C67A}" type="pres">
      <dgm:prSet presAssocID="{4563633D-BF18-4213-85B5-AAD86C57AE06}" presName="composite" presStyleCnt="0"/>
      <dgm:spPr/>
    </dgm:pt>
    <dgm:pt modelId="{3783E83E-032E-4C62-BEB3-10DDE07E403E}" type="pres">
      <dgm:prSet presAssocID="{4563633D-BF18-4213-85B5-AAD86C57AE06}" presName="background" presStyleLbl="node0" presStyleIdx="0" presStyleCnt="3"/>
      <dgm:spPr/>
    </dgm:pt>
    <dgm:pt modelId="{74671232-D62F-4FA0-BC6F-F58DDEF94CBF}" type="pres">
      <dgm:prSet presAssocID="{4563633D-BF18-4213-85B5-AAD86C57AE06}" presName="text" presStyleLbl="fgAcc0" presStyleIdx="0" presStyleCnt="3">
        <dgm:presLayoutVars>
          <dgm:chPref val="3"/>
        </dgm:presLayoutVars>
      </dgm:prSet>
      <dgm:spPr/>
    </dgm:pt>
    <dgm:pt modelId="{8CDD7109-FC18-4ACA-BA4B-3A60D74EA8C4}" type="pres">
      <dgm:prSet presAssocID="{4563633D-BF18-4213-85B5-AAD86C57AE06}" presName="hierChild2" presStyleCnt="0"/>
      <dgm:spPr/>
    </dgm:pt>
    <dgm:pt modelId="{EC061A09-708F-4FCA-A0EF-6C923A78D780}" type="pres">
      <dgm:prSet presAssocID="{FA66510F-05E6-4EB7-9467-48B6D09D4E9B}" presName="hierRoot1" presStyleCnt="0"/>
      <dgm:spPr/>
    </dgm:pt>
    <dgm:pt modelId="{0606C197-5FCA-47BB-9B28-B2FD93994A83}" type="pres">
      <dgm:prSet presAssocID="{FA66510F-05E6-4EB7-9467-48B6D09D4E9B}" presName="composite" presStyleCnt="0"/>
      <dgm:spPr/>
    </dgm:pt>
    <dgm:pt modelId="{A403922F-50E9-44D1-ABF3-7457F683C2C4}" type="pres">
      <dgm:prSet presAssocID="{FA66510F-05E6-4EB7-9467-48B6D09D4E9B}" presName="background" presStyleLbl="node0" presStyleIdx="1" presStyleCnt="3"/>
      <dgm:spPr/>
    </dgm:pt>
    <dgm:pt modelId="{D4A77AF9-B726-4E22-920B-16FA29FA7619}" type="pres">
      <dgm:prSet presAssocID="{FA66510F-05E6-4EB7-9467-48B6D09D4E9B}" presName="text" presStyleLbl="fgAcc0" presStyleIdx="1" presStyleCnt="3">
        <dgm:presLayoutVars>
          <dgm:chPref val="3"/>
        </dgm:presLayoutVars>
      </dgm:prSet>
      <dgm:spPr/>
    </dgm:pt>
    <dgm:pt modelId="{0AE93527-5333-4ECE-B9B2-89B89DBE87CB}" type="pres">
      <dgm:prSet presAssocID="{FA66510F-05E6-4EB7-9467-48B6D09D4E9B}" presName="hierChild2" presStyleCnt="0"/>
      <dgm:spPr/>
    </dgm:pt>
    <dgm:pt modelId="{3EE03A91-B8E1-41C3-9610-56BB1AB72B4A}" type="pres">
      <dgm:prSet presAssocID="{4E387077-4CCF-46DD-BC3E-92758C0615B0}" presName="hierRoot1" presStyleCnt="0"/>
      <dgm:spPr/>
    </dgm:pt>
    <dgm:pt modelId="{5DEE9A6F-8233-4656-9FE7-C633E6AE625D}" type="pres">
      <dgm:prSet presAssocID="{4E387077-4CCF-46DD-BC3E-92758C0615B0}" presName="composite" presStyleCnt="0"/>
      <dgm:spPr/>
    </dgm:pt>
    <dgm:pt modelId="{9C1DDB1C-ED66-4E54-BAEF-2562E7E3948E}" type="pres">
      <dgm:prSet presAssocID="{4E387077-4CCF-46DD-BC3E-92758C0615B0}" presName="background" presStyleLbl="node0" presStyleIdx="2" presStyleCnt="3"/>
      <dgm:spPr/>
    </dgm:pt>
    <dgm:pt modelId="{B97C6CE3-6A4D-498A-862C-1DE68B1486A7}" type="pres">
      <dgm:prSet presAssocID="{4E387077-4CCF-46DD-BC3E-92758C0615B0}" presName="text" presStyleLbl="fgAcc0" presStyleIdx="2" presStyleCnt="3">
        <dgm:presLayoutVars>
          <dgm:chPref val="3"/>
        </dgm:presLayoutVars>
      </dgm:prSet>
      <dgm:spPr/>
    </dgm:pt>
    <dgm:pt modelId="{87CAD981-2FD2-4F1F-9BF8-659A557C9FB7}" type="pres">
      <dgm:prSet presAssocID="{4E387077-4CCF-46DD-BC3E-92758C0615B0}" presName="hierChild2" presStyleCnt="0"/>
      <dgm:spPr/>
    </dgm:pt>
  </dgm:ptLst>
  <dgm:cxnLst>
    <dgm:cxn modelId="{B437D32C-A67F-4A20-A9B9-A87DCAAB52D3}" srcId="{FC63CCEE-7933-4ED7-9C68-8A5BE9299742}" destId="{4E387077-4CCF-46DD-BC3E-92758C0615B0}" srcOrd="2" destOrd="0" parTransId="{F26CD047-1E9D-45BF-8500-D55C7A0C03E5}" sibTransId="{4EA84741-B72F-4AA2-8223-1CA8F346C9F3}"/>
    <dgm:cxn modelId="{F42EF767-ED3D-4B19-84E1-DE3699C5BD2B}" srcId="{FC63CCEE-7933-4ED7-9C68-8A5BE9299742}" destId="{4563633D-BF18-4213-85B5-AAD86C57AE06}" srcOrd="0" destOrd="0" parTransId="{E757A06F-3DB4-4095-85D7-3DEE2187F2A8}" sibTransId="{EB89544C-E167-4A41-8D7C-1FAD23BAADD0}"/>
    <dgm:cxn modelId="{A50C776F-883A-42ED-AC7E-EEC6791692E0}" type="presOf" srcId="{4563633D-BF18-4213-85B5-AAD86C57AE06}" destId="{74671232-D62F-4FA0-BC6F-F58DDEF94CBF}" srcOrd="0" destOrd="0" presId="urn:microsoft.com/office/officeart/2005/8/layout/hierarchy1"/>
    <dgm:cxn modelId="{9803FC87-EE28-4E25-8AA5-F6F482E9343A}" type="presOf" srcId="{4E387077-4CCF-46DD-BC3E-92758C0615B0}" destId="{B97C6CE3-6A4D-498A-862C-1DE68B1486A7}" srcOrd="0" destOrd="0" presId="urn:microsoft.com/office/officeart/2005/8/layout/hierarchy1"/>
    <dgm:cxn modelId="{1D2F36CC-FF6B-4E37-9763-76CF9D8317EF}" srcId="{FC63CCEE-7933-4ED7-9C68-8A5BE9299742}" destId="{FA66510F-05E6-4EB7-9467-48B6D09D4E9B}" srcOrd="1" destOrd="0" parTransId="{F047328B-50DE-4861-980B-5659DAC2CDEC}" sibTransId="{295C7E27-F125-4F08-AD47-243791027EC8}"/>
    <dgm:cxn modelId="{59DCB8D4-2043-43BC-B61F-61B974241774}" type="presOf" srcId="{FC63CCEE-7933-4ED7-9C68-8A5BE9299742}" destId="{19ACC592-55AE-41CB-B973-B6BFD20D7923}" srcOrd="0" destOrd="0" presId="urn:microsoft.com/office/officeart/2005/8/layout/hierarchy1"/>
    <dgm:cxn modelId="{8F3D61EE-D0EF-43BC-AB5B-3527B5741593}" type="presOf" srcId="{FA66510F-05E6-4EB7-9467-48B6D09D4E9B}" destId="{D4A77AF9-B726-4E22-920B-16FA29FA7619}" srcOrd="0" destOrd="0" presId="urn:microsoft.com/office/officeart/2005/8/layout/hierarchy1"/>
    <dgm:cxn modelId="{2405F87B-2F5D-42EB-BFF8-BA9CCA853A9C}" type="presParOf" srcId="{19ACC592-55AE-41CB-B973-B6BFD20D7923}" destId="{B0EAAA61-697C-4B2C-8A6E-840BDCEADB99}" srcOrd="0" destOrd="0" presId="urn:microsoft.com/office/officeart/2005/8/layout/hierarchy1"/>
    <dgm:cxn modelId="{3A835868-4CEA-4543-B7C2-47AB23C2932A}" type="presParOf" srcId="{B0EAAA61-697C-4B2C-8A6E-840BDCEADB99}" destId="{B5BA89C0-7BE2-435B-8FD5-C69B1E65C67A}" srcOrd="0" destOrd="0" presId="urn:microsoft.com/office/officeart/2005/8/layout/hierarchy1"/>
    <dgm:cxn modelId="{60763B87-BF54-49EF-B85F-EAFA5736BCC9}" type="presParOf" srcId="{B5BA89C0-7BE2-435B-8FD5-C69B1E65C67A}" destId="{3783E83E-032E-4C62-BEB3-10DDE07E403E}" srcOrd="0" destOrd="0" presId="urn:microsoft.com/office/officeart/2005/8/layout/hierarchy1"/>
    <dgm:cxn modelId="{E622C8EC-DDB4-4998-843D-815490203C29}" type="presParOf" srcId="{B5BA89C0-7BE2-435B-8FD5-C69B1E65C67A}" destId="{74671232-D62F-4FA0-BC6F-F58DDEF94CBF}" srcOrd="1" destOrd="0" presId="urn:microsoft.com/office/officeart/2005/8/layout/hierarchy1"/>
    <dgm:cxn modelId="{E51D2812-F73A-44A2-8D39-C3BF95A1B7A0}" type="presParOf" srcId="{B0EAAA61-697C-4B2C-8A6E-840BDCEADB99}" destId="{8CDD7109-FC18-4ACA-BA4B-3A60D74EA8C4}" srcOrd="1" destOrd="0" presId="urn:microsoft.com/office/officeart/2005/8/layout/hierarchy1"/>
    <dgm:cxn modelId="{F12C87A1-1742-41E4-B1D1-A67279896F28}" type="presParOf" srcId="{19ACC592-55AE-41CB-B973-B6BFD20D7923}" destId="{EC061A09-708F-4FCA-A0EF-6C923A78D780}" srcOrd="1" destOrd="0" presId="urn:microsoft.com/office/officeart/2005/8/layout/hierarchy1"/>
    <dgm:cxn modelId="{A80DC851-7946-4869-823D-C1EF6BCB956E}" type="presParOf" srcId="{EC061A09-708F-4FCA-A0EF-6C923A78D780}" destId="{0606C197-5FCA-47BB-9B28-B2FD93994A83}" srcOrd="0" destOrd="0" presId="urn:microsoft.com/office/officeart/2005/8/layout/hierarchy1"/>
    <dgm:cxn modelId="{EE31A891-DC0E-48E2-A466-0F500FB072EB}" type="presParOf" srcId="{0606C197-5FCA-47BB-9B28-B2FD93994A83}" destId="{A403922F-50E9-44D1-ABF3-7457F683C2C4}" srcOrd="0" destOrd="0" presId="urn:microsoft.com/office/officeart/2005/8/layout/hierarchy1"/>
    <dgm:cxn modelId="{E39B4AD8-A629-4A1B-8F02-646446EE9266}" type="presParOf" srcId="{0606C197-5FCA-47BB-9B28-B2FD93994A83}" destId="{D4A77AF9-B726-4E22-920B-16FA29FA7619}" srcOrd="1" destOrd="0" presId="urn:microsoft.com/office/officeart/2005/8/layout/hierarchy1"/>
    <dgm:cxn modelId="{CFEE29E5-EBCD-4062-BB97-43EB8C6AF3A2}" type="presParOf" srcId="{EC061A09-708F-4FCA-A0EF-6C923A78D780}" destId="{0AE93527-5333-4ECE-B9B2-89B89DBE87CB}" srcOrd="1" destOrd="0" presId="urn:microsoft.com/office/officeart/2005/8/layout/hierarchy1"/>
    <dgm:cxn modelId="{9D1C41C7-4540-4AFD-B8C9-9C050A976A17}" type="presParOf" srcId="{19ACC592-55AE-41CB-B973-B6BFD20D7923}" destId="{3EE03A91-B8E1-41C3-9610-56BB1AB72B4A}" srcOrd="2" destOrd="0" presId="urn:microsoft.com/office/officeart/2005/8/layout/hierarchy1"/>
    <dgm:cxn modelId="{12F67940-9F4B-4924-B56D-6D1A11C83985}" type="presParOf" srcId="{3EE03A91-B8E1-41C3-9610-56BB1AB72B4A}" destId="{5DEE9A6F-8233-4656-9FE7-C633E6AE625D}" srcOrd="0" destOrd="0" presId="urn:microsoft.com/office/officeart/2005/8/layout/hierarchy1"/>
    <dgm:cxn modelId="{56812AB3-15BB-4DE1-9544-853002751841}" type="presParOf" srcId="{5DEE9A6F-8233-4656-9FE7-C633E6AE625D}" destId="{9C1DDB1C-ED66-4E54-BAEF-2562E7E3948E}" srcOrd="0" destOrd="0" presId="urn:microsoft.com/office/officeart/2005/8/layout/hierarchy1"/>
    <dgm:cxn modelId="{195785D5-1A16-46E3-B065-BDCF13F254C4}" type="presParOf" srcId="{5DEE9A6F-8233-4656-9FE7-C633E6AE625D}" destId="{B97C6CE3-6A4D-498A-862C-1DE68B1486A7}" srcOrd="1" destOrd="0" presId="urn:microsoft.com/office/officeart/2005/8/layout/hierarchy1"/>
    <dgm:cxn modelId="{E5E038F7-1CEB-4121-80E3-1E3614480937}" type="presParOf" srcId="{3EE03A91-B8E1-41C3-9610-56BB1AB72B4A}" destId="{87CAD981-2FD2-4F1F-9BF8-659A557C9FB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84CF91-E5D2-4E4D-B3AB-5A85BF452C73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FE3098-7C1F-49F2-847A-4D166B2C56D9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17/10 Lysekil</a:t>
          </a:r>
        </a:p>
      </dsp:txBody>
      <dsp:txXfrm>
        <a:off x="398656" y="1088253"/>
        <a:ext cx="2959127" cy="1837317"/>
      </dsp:txXfrm>
    </dsp:sp>
    <dsp:sp modelId="{45789170-1BA2-43FB-840E-702AA547A673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C6FF68-959B-483D-8BE3-8210351BF0B9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7/11 Vänersborg</a:t>
          </a:r>
        </a:p>
      </dsp:txBody>
      <dsp:txXfrm>
        <a:off x="4155097" y="1088253"/>
        <a:ext cx="2959127" cy="1837317"/>
      </dsp:txXfrm>
    </dsp:sp>
    <dsp:sp modelId="{524570B7-E513-4B64-9A51-3ABD23CF5B6D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55898-6E67-4F55-B8C9-EB837801F3A1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/>
            <a:t>28/11 Ängås</a:t>
          </a:r>
        </a:p>
      </dsp:txBody>
      <dsp:txXfrm>
        <a:off x="7911539" y="1088253"/>
        <a:ext cx="2959127" cy="1837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83E83E-032E-4C62-BEB3-10DDE07E403E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671232-D62F-4FA0-BC6F-F58DDEF94CBF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Hög arm</a:t>
          </a:r>
        </a:p>
      </dsp:txBody>
      <dsp:txXfrm>
        <a:off x="398656" y="1088253"/>
        <a:ext cx="2959127" cy="1837317"/>
      </dsp:txXfrm>
    </dsp:sp>
    <dsp:sp modelId="{A403922F-50E9-44D1-ABF3-7457F683C2C4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A77AF9-B726-4E22-920B-16FA29FA7619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Passningar</a:t>
          </a:r>
        </a:p>
      </dsp:txBody>
      <dsp:txXfrm>
        <a:off x="4155097" y="1088253"/>
        <a:ext cx="2959127" cy="1837317"/>
      </dsp:txXfrm>
    </dsp:sp>
    <dsp:sp modelId="{9C1DDB1C-ED66-4E54-BAEF-2562E7E3948E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7C6CE3-6A4D-498A-862C-1DE68B1486A7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300" kern="1200"/>
            <a:t>Laganda</a:t>
          </a:r>
        </a:p>
      </dsp:txBody>
      <dsp:txXfrm>
        <a:off x="7911539" y="1088253"/>
        <a:ext cx="2959127" cy="1837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3F2A44-5C67-4B1E-930E-E16C4C8FE848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4D572-2B61-47E1-AC34-7F6C6035B85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6816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Förra årets bild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4D572-2B61-47E1-AC34-7F6C6035B85B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9046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Kortplanespel till våren?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34D572-2B61-47E1-AC34-7F6C6035B85B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658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25EDE7-E965-05B7-BB87-2AC48DE3DE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5CB674E-9850-134D-B810-B5A7E81AA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9B3F6F9-062C-5389-625B-80A37CFE9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59E33F-3BD7-29D8-3E8B-1A6A63928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1304E4-A34C-9FAB-DE2B-300E8320D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1140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DEE894-2C2E-4E15-FE45-F943B9BA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D3D24E1-D5B2-132C-43BC-78F10BB322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D2EE20B-B460-1B27-36F0-3B216643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5B2354-E104-BA6A-63AA-0B1CC946F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EC8368B-50C7-FB12-19F0-F0CB69B87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9357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E7C576-12DF-C707-3868-0E619933B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7479D5B-B236-4605-7DBA-DA47A1014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5F10853-7C5E-1C5E-061E-AB590B4082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694C93D-7AA6-D6D0-A595-0F6B2EED9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74EA217-A403-1E2F-AED5-29B65D0E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4074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32B9206-4519-5E97-0772-A9E447D78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54302DF-4167-09FD-DE6B-30760E0468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160C323-CC1E-7E00-54DF-F69E1D67BB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96B0A5-22F7-F747-6C06-BE98B2D9B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28929CC-AFCE-3A40-3B85-B2A47AB4F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8606447-E928-CE62-5816-41A2C3953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5926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00E933-9AA1-15BD-ACEF-696EE5E59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67B96C5-396A-0738-EA34-FE6B1B6FE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49E1016-943F-6276-6543-2BB6F9F5AD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424CC38-C8A9-C6AF-8C71-54E16F2A51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1C71F0B-53B8-2680-2B9A-908775E82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FE119C6-1A8A-0F3B-D3DE-1E49FD23B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340B9850-B4C0-C560-B1BC-C2FF1AEAA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DB04EE8-72D7-D080-73BF-6266C1828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58973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6BDF6F-5C1A-96C0-27E3-EEF97ED5E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C2DB439-7B0D-153D-B8D3-877D742A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03A256B-2FB1-ED9C-936D-67CFE6AD8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44D4A5E-E18A-6D67-54DF-71868B9E4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9518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B25AFD8-E1BF-F818-9A46-CF27306D5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3693DB4A-D678-A70F-376E-4CA4D0779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6D66C1B-8469-6FC3-DFE4-30A41434C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262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2BA4FE-20BC-9962-3E23-944EB9BB4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ADEBE1-AD71-4C47-7F5A-3805CCC88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8152E86-25B3-BF5F-5A90-F993BFE26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A27E124-19E1-F9ED-8A6A-30366A85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D54A9F7-8535-3FE7-EF25-5DF4B871C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06AC809-69CF-6A45-0A70-2FD34D2A8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302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478E44-C31D-6D17-4059-AC7015E2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91E9579-879C-19D1-8547-DA624F12EC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79202A6-2141-AABC-E99B-11A1BC01DD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0B52F6C-7AF2-C227-FBE6-3E1FDD78A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5C521B3-2D6C-CA67-6DA4-9203EDF70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C4537BC-94E0-97D2-7568-7AADA47A5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5041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ACA04F5-C210-6F11-A512-40A779B44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AD101C1A-59D4-5E59-1CD6-DE4F5CAFC6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9D6480D-F599-93A3-AEC7-F966E4E22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C4E81A7-C8C9-5A3E-5CAC-84AAA6C42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5685BAF-23D8-EE88-F60A-E0633323F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125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F4F5A9B-3469-8803-2289-4E77B002B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3E075561-DCAA-1B6D-4CF6-94779A33D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AD319A4-964D-B5C6-B3B4-532518168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411D80E-EA1F-8FCD-8D24-38D0B6466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5F13AF5-79D2-462F-B260-59513A529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6526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436B5E87-18ED-D6C3-C3B5-0CCA5151F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A5F02C4-48B4-D2E1-EDC7-66F50872A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043526-6C2B-9B1C-9C05-52A7357B0B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FF50E0-B31C-4C18-8CDF-1E35F0E05165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B3B2985-7F7D-136D-6BF2-356AF85DB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2E026F9-7A59-68F5-920E-4771BD4143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AC889E-F0E4-4871-873E-BD525DCA4FE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238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83C1593E-7779-C929-F2B1-0C5647E5B45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7528" b="9446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B175593F-FD1D-06B9-67BF-3BC3FFE8D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2343" y="4823505"/>
            <a:ext cx="9144000" cy="109839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Välkomna!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46F5232-2262-CD90-ED31-EB878F9F96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6221715"/>
            <a:ext cx="9144000" cy="1098395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Pojkar 8/9</a:t>
            </a:r>
          </a:p>
        </p:txBody>
      </p:sp>
    </p:spTree>
    <p:extLst>
      <p:ext uri="{BB962C8B-B14F-4D97-AF65-F5344CB8AC3E}">
        <p14:creationId xmlns:p14="http://schemas.microsoft.com/office/powerpoint/2010/main" val="2259833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Bildobjekt 3" descr="Handboll | Hälsinglands utbildningsförbund">
            <a:extLst>
              <a:ext uri="{FF2B5EF4-FFF2-40B4-BE49-F238E27FC236}">
                <a16:creationId xmlns:a16="http://schemas.microsoft.com/office/drawing/2014/main" id="{C024173A-50ED-F266-90EF-DB0A1CDA369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444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66094CF-0C3E-7F97-519A-82EB973EC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Laget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B123B94-D1F1-B553-94F7-BA3608B35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17 stycken killar från start</a:t>
            </a:r>
          </a:p>
          <a:p>
            <a:r>
              <a:rPr lang="sv-SE">
                <a:solidFill>
                  <a:srgbClr val="FFFFFF"/>
                </a:solidFill>
              </a:rPr>
              <a:t>Tacka ja/nej till kallelser så snabbt ni kan för att underlätta vår planering. </a:t>
            </a:r>
          </a:p>
          <a:p>
            <a:r>
              <a:rPr lang="sv-SE">
                <a:solidFill>
                  <a:srgbClr val="FFFFFF"/>
                </a:solidFill>
              </a:rPr>
              <a:t>HandbollsMalin (föräldramöte söndag kl. 17.30 i Folkets Hus)</a:t>
            </a:r>
          </a:p>
          <a:p>
            <a:endParaRPr lang="sv-SE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70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5E0220C-3807-5423-9756-98169D629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pPr algn="ctr"/>
            <a:r>
              <a:rPr lang="sv-SE" sz="4000" dirty="0">
                <a:solidFill>
                  <a:srgbClr val="FFFFFF"/>
                </a:solidFill>
              </a:rPr>
              <a:t>Sammandrag </a:t>
            </a:r>
            <a:br>
              <a:rPr lang="sv-SE" sz="4000" dirty="0">
                <a:solidFill>
                  <a:srgbClr val="FFFFFF"/>
                </a:solidFill>
              </a:rPr>
            </a:br>
            <a:r>
              <a:rPr lang="sv-SE" sz="4000" dirty="0">
                <a:solidFill>
                  <a:srgbClr val="FFFFFF"/>
                </a:solidFill>
              </a:rPr>
              <a:t>Hösten 2026</a:t>
            </a:r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02EC8B0B-A80C-39E8-8EC7-1E26E84117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669309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6300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0E48115-E7EF-188E-05C0-DCC27B0A6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Sammandrag 17/10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4FA114-CC92-3268-5EAE-675CDED0F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sv-SE" sz="2000" dirty="0"/>
              <a:t>9 – 13.30</a:t>
            </a:r>
          </a:p>
          <a:p>
            <a:r>
              <a:rPr lang="sv-SE" sz="2000" dirty="0"/>
              <a:t>Schema med ansvarsuppgifter: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000" i="1" dirty="0"/>
              <a:t>Kiosk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000" i="1" dirty="0"/>
              <a:t>Matchvärd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000" i="1" dirty="0"/>
              <a:t>Städ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v-SE" sz="2000" i="1" dirty="0"/>
              <a:t>Sekretariatet</a:t>
            </a:r>
          </a:p>
          <a:p>
            <a:pPr>
              <a:buFont typeface="Wingdings" panose="05000000000000000000" pitchFamily="2" charset="2"/>
              <a:buChar char="ü"/>
            </a:pPr>
            <a:endParaRPr lang="sv-SE" sz="2000" dirty="0"/>
          </a:p>
          <a:p>
            <a:r>
              <a:rPr lang="sv-SE" sz="2000" dirty="0"/>
              <a:t>2 lag anmälda</a:t>
            </a:r>
          </a:p>
        </p:txBody>
      </p:sp>
    </p:spTree>
    <p:extLst>
      <p:ext uri="{BB962C8B-B14F-4D97-AF65-F5344CB8AC3E}">
        <p14:creationId xmlns:p14="http://schemas.microsoft.com/office/powerpoint/2010/main" val="1990385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3">
            <a:extLst>
              <a:ext uri="{FF2B5EF4-FFF2-40B4-BE49-F238E27FC236}">
                <a16:creationId xmlns:a16="http://schemas.microsoft.com/office/drawing/2014/main" id="{0D7B6173-1D58-48E2-83CF-37350F31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25">
            <a:extLst>
              <a:ext uri="{FF2B5EF4-FFF2-40B4-BE49-F238E27FC236}">
                <a16:creationId xmlns:a16="http://schemas.microsoft.com/office/drawing/2014/main" id="{02EBFA83-D4DB-4CA0-B229-9E44634D7F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0DAC8FB-A162-44E3-A606-C855A03A5B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1BDEC81-16A7-4451-B893-C15000083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6A515A1-4D80-430E-BE0A-71A290516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8542" y="729175"/>
            <a:ext cx="11099352" cy="5399650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F6EC0CC-A6ED-55D4-B8E0-C03C6A03B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7016" y="905011"/>
            <a:ext cx="4589328" cy="1889135"/>
          </a:xfrm>
        </p:spPr>
        <p:txBody>
          <a:bodyPr anchor="b">
            <a:normAutofit/>
          </a:bodyPr>
          <a:lstStyle/>
          <a:p>
            <a:r>
              <a:rPr lang="sv-SE" sz="4800"/>
              <a:t>Lagkassan</a:t>
            </a:r>
          </a:p>
        </p:txBody>
      </p:sp>
      <p:pic>
        <p:nvPicPr>
          <p:cNvPr id="6" name="Bildobjekt 5" descr="Boka möte med Digitala Lagkassan">
            <a:extLst>
              <a:ext uri="{FF2B5EF4-FFF2-40B4-BE49-F238E27FC236}">
                <a16:creationId xmlns:a16="http://schemas.microsoft.com/office/drawing/2014/main" id="{8FDBF812-7494-023F-6B74-3EC6B2534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07" y="1888362"/>
            <a:ext cx="5468347" cy="3072516"/>
          </a:xfrm>
          <a:prstGeom prst="rect">
            <a:avLst/>
          </a:prstGeom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BB7E34-F10D-577C-37BB-504C4BC5C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016" y="2965592"/>
            <a:ext cx="4589328" cy="2987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800"/>
              <a:t>💵 </a:t>
            </a:r>
            <a:r>
              <a:rPr lang="sv-SE" sz="1800" b="1"/>
              <a:t>1179,55 kronor</a:t>
            </a:r>
            <a:endParaRPr lang="sv-SE" sz="1800"/>
          </a:p>
          <a:p>
            <a:endParaRPr lang="sv-SE" sz="1800"/>
          </a:p>
        </p:txBody>
      </p:sp>
    </p:spTree>
    <p:extLst>
      <p:ext uri="{BB962C8B-B14F-4D97-AF65-F5344CB8AC3E}">
        <p14:creationId xmlns:p14="http://schemas.microsoft.com/office/powerpoint/2010/main" val="36989909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2F298E-2A7B-C92C-7BED-75E805909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Ansvarsfördelning säsongen 2026/2027</a:t>
            </a:r>
          </a:p>
        </p:txBody>
      </p:sp>
      <p:graphicFrame>
        <p:nvGraphicFramePr>
          <p:cNvPr id="4" name="Platshållare för innehåll 3">
            <a:extLst>
              <a:ext uri="{FF2B5EF4-FFF2-40B4-BE49-F238E27FC236}">
                <a16:creationId xmlns:a16="http://schemas.microsoft.com/office/drawing/2014/main" id="{A66DE5BD-D75C-3164-C535-9D842554F39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616765"/>
              </p:ext>
            </p:extLst>
          </p:nvPr>
        </p:nvGraphicFramePr>
        <p:xfrm>
          <a:off x="638629" y="1690688"/>
          <a:ext cx="9626600" cy="3948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7237">
                  <a:extLst>
                    <a:ext uri="{9D8B030D-6E8A-4147-A177-3AD203B41FA5}">
                      <a16:colId xmlns:a16="http://schemas.microsoft.com/office/drawing/2014/main" val="4070694308"/>
                    </a:ext>
                  </a:extLst>
                </a:gridCol>
                <a:gridCol w="2220708">
                  <a:extLst>
                    <a:ext uri="{9D8B030D-6E8A-4147-A177-3AD203B41FA5}">
                      <a16:colId xmlns:a16="http://schemas.microsoft.com/office/drawing/2014/main" val="795226481"/>
                    </a:ext>
                  </a:extLst>
                </a:gridCol>
                <a:gridCol w="4908655">
                  <a:extLst>
                    <a:ext uri="{9D8B030D-6E8A-4147-A177-3AD203B41FA5}">
                      <a16:colId xmlns:a16="http://schemas.microsoft.com/office/drawing/2014/main" val="4046207005"/>
                    </a:ext>
                  </a:extLst>
                </a:gridCol>
              </a:tblGrid>
              <a:tr h="506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Aktivitet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Ansvarig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Kommentar 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502702089"/>
                  </a:ext>
                </a:extLst>
              </a:tr>
              <a:tr h="145084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 dirty="0" err="1">
                          <a:effectLst/>
                        </a:rPr>
                        <a:t>Newbody</a:t>
                      </a:r>
                      <a:endParaRPr lang="sv-S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 dirty="0">
                          <a:effectLst/>
                        </a:rPr>
                        <a:t>Frans</a:t>
                      </a:r>
                      <a:endParaRPr lang="sv-S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Mars. Minst 3 pkt/spelare, men gärna fler. Förtjänst till klubben men utöver 5 paket går all förtjänst till laget.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3461370766"/>
                  </a:ext>
                </a:extLst>
              </a:tr>
              <a:tr h="506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LHK-häften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Melker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November. 5st/spelare. All förtjänst till klubben.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185847794"/>
                  </a:ext>
                </a:extLst>
              </a:tr>
              <a:tr h="9785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Bingolotter 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Alfred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December. 5st/spelare. Förtjänst till klubben men all försäljning över 5 lotter får laget 50% av.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747650414"/>
                  </a:ext>
                </a:extLst>
              </a:tr>
              <a:tr h="5062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Klubbmästerskap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>
                          <a:effectLst/>
                        </a:rPr>
                        <a:t>Signar</a:t>
                      </a:r>
                      <a:endParaRPr lang="sv-S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sv-SE" sz="1100" kern="100" dirty="0">
                          <a:effectLst/>
                        </a:rPr>
                        <a:t>Delta på infomöte samt under KM.</a:t>
                      </a:r>
                      <a:endParaRPr lang="sv-SE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/>
                </a:tc>
                <a:extLst>
                  <a:ext uri="{0D108BD9-81ED-4DB2-BD59-A6C34878D82A}">
                    <a16:rowId xmlns:a16="http://schemas.microsoft.com/office/drawing/2014/main" val="290685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83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CA5A4E8-D49B-F38D-AFA7-BAE7CB4CC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sv-SE" sz="4000">
                <a:solidFill>
                  <a:srgbClr val="FFFFFF"/>
                </a:solidFill>
              </a:rPr>
              <a:t>Mål med säsongen</a:t>
            </a:r>
          </a:p>
        </p:txBody>
      </p:sp>
      <p:graphicFrame>
        <p:nvGraphicFramePr>
          <p:cNvPr id="5" name="Platshållare för innehåll 2">
            <a:extLst>
              <a:ext uri="{FF2B5EF4-FFF2-40B4-BE49-F238E27FC236}">
                <a16:creationId xmlns:a16="http://schemas.microsoft.com/office/drawing/2014/main" id="{33F06C2F-D5CA-C7BB-EA1C-F7BF452EC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6196183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4044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1fc3c34-f856-4bc1-a63a-057c00852cd9}" enabled="1" method="Standard" siteId="{33a28581-027d-4a36-bc93-c9db429a0ea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161</Words>
  <Application>Microsoft Office PowerPoint</Application>
  <PresentationFormat>Bredbild</PresentationFormat>
  <Paragraphs>45</Paragraphs>
  <Slides>7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Wingdings</vt:lpstr>
      <vt:lpstr>Office-tema</vt:lpstr>
      <vt:lpstr>Välkomna!</vt:lpstr>
      <vt:lpstr>Laget</vt:lpstr>
      <vt:lpstr>Sammandrag  Hösten 2026</vt:lpstr>
      <vt:lpstr>Sammandrag 17/10</vt:lpstr>
      <vt:lpstr>Lagkassan</vt:lpstr>
      <vt:lpstr>Ansvarsfördelning säsongen 2026/2027</vt:lpstr>
      <vt:lpstr>Mål med säsongen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Emelie Wänerstam</dc:creator>
  <cp:lastModifiedBy>Emelie Wänerstam</cp:lastModifiedBy>
  <cp:revision>1</cp:revision>
  <dcterms:created xsi:type="dcterms:W3CDTF">2026-10-01T18:22:18Z</dcterms:created>
  <dcterms:modified xsi:type="dcterms:W3CDTF">2026-10-01T18:48:34Z</dcterms:modified>
</cp:coreProperties>
</file>