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2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s Backstrom" userId="34e90315-205d-4bcd-b0c2-7cfb5a5e0392" providerId="ADAL" clId="{4C2FC8AA-9586-4CE7-98E9-4B6562E78A42}"/>
    <pc:docChg chg="custSel modSld">
      <pc:chgData name="Andreas Backstrom" userId="34e90315-205d-4bcd-b0c2-7cfb5a5e0392" providerId="ADAL" clId="{4C2FC8AA-9586-4CE7-98E9-4B6562E78A42}" dt="2020-08-18T04:57:04.030" v="18" actId="1076"/>
      <pc:docMkLst>
        <pc:docMk/>
      </pc:docMkLst>
      <pc:sldChg chg="addSp delSp modSp">
        <pc:chgData name="Andreas Backstrom" userId="34e90315-205d-4bcd-b0c2-7cfb5a5e0392" providerId="ADAL" clId="{4C2FC8AA-9586-4CE7-98E9-4B6562E78A42}" dt="2020-08-18T04:57:04.030" v="18" actId="1076"/>
        <pc:sldMkLst>
          <pc:docMk/>
          <pc:sldMk cId="1479692394" sldId="256"/>
        </pc:sldMkLst>
        <pc:picChg chg="del">
          <ac:chgData name="Andreas Backstrom" userId="34e90315-205d-4bcd-b0c2-7cfb5a5e0392" providerId="ADAL" clId="{4C2FC8AA-9586-4CE7-98E9-4B6562E78A42}" dt="2020-08-18T04:56:03.817" v="0" actId="478"/>
          <ac:picMkLst>
            <pc:docMk/>
            <pc:sldMk cId="1479692394" sldId="256"/>
            <ac:picMk id="22" creationId="{EB76CE52-4C4B-43F2-B186-37A0B995DF27}"/>
          </ac:picMkLst>
        </pc:picChg>
        <pc:picChg chg="del">
          <ac:chgData name="Andreas Backstrom" userId="34e90315-205d-4bcd-b0c2-7cfb5a5e0392" providerId="ADAL" clId="{4C2FC8AA-9586-4CE7-98E9-4B6562E78A42}" dt="2020-08-18T04:56:26.767" v="5" actId="478"/>
          <ac:picMkLst>
            <pc:docMk/>
            <pc:sldMk cId="1479692394" sldId="256"/>
            <ac:picMk id="23" creationId="{9AF96F89-D870-476A-824B-81F03D6C8A27}"/>
          </ac:picMkLst>
        </pc:picChg>
        <pc:picChg chg="del">
          <ac:chgData name="Andreas Backstrom" userId="34e90315-205d-4bcd-b0c2-7cfb5a5e0392" providerId="ADAL" clId="{4C2FC8AA-9586-4CE7-98E9-4B6562E78A42}" dt="2020-08-18T04:56:49.608" v="13" actId="478"/>
          <ac:picMkLst>
            <pc:docMk/>
            <pc:sldMk cId="1479692394" sldId="256"/>
            <ac:picMk id="24" creationId="{BADE14C7-5BA6-4894-B000-9E69AF3178DE}"/>
          </ac:picMkLst>
        </pc:picChg>
        <pc:picChg chg="del">
          <ac:chgData name="Andreas Backstrom" userId="34e90315-205d-4bcd-b0c2-7cfb5a5e0392" providerId="ADAL" clId="{4C2FC8AA-9586-4CE7-98E9-4B6562E78A42}" dt="2020-08-18T04:56:57.588" v="16" actId="478"/>
          <ac:picMkLst>
            <pc:docMk/>
            <pc:sldMk cId="1479692394" sldId="256"/>
            <ac:picMk id="25" creationId="{B9F1C672-A718-426D-93B1-41C17D5F81DF}"/>
          </ac:picMkLst>
        </pc:picChg>
        <pc:picChg chg="add mod">
          <ac:chgData name="Andreas Backstrom" userId="34e90315-205d-4bcd-b0c2-7cfb5a5e0392" providerId="ADAL" clId="{4C2FC8AA-9586-4CE7-98E9-4B6562E78A42}" dt="2020-08-18T04:56:21.689" v="4" actId="14100"/>
          <ac:picMkLst>
            <pc:docMk/>
            <pc:sldMk cId="1479692394" sldId="256"/>
            <ac:picMk id="32" creationId="{EA6D4215-EB8C-4D02-8205-D0F1C0B2BE5B}"/>
          </ac:picMkLst>
        </pc:picChg>
        <pc:picChg chg="add mod">
          <ac:chgData name="Andreas Backstrom" userId="34e90315-205d-4bcd-b0c2-7cfb5a5e0392" providerId="ADAL" clId="{4C2FC8AA-9586-4CE7-98E9-4B6562E78A42}" dt="2020-08-18T04:56:44.140" v="7" actId="1076"/>
          <ac:picMkLst>
            <pc:docMk/>
            <pc:sldMk cId="1479692394" sldId="256"/>
            <ac:picMk id="33" creationId="{B63D9975-C32B-4DF9-A408-44B9C2B66EB3}"/>
          </ac:picMkLst>
        </pc:picChg>
        <pc:picChg chg="add mod">
          <ac:chgData name="Andreas Backstrom" userId="34e90315-205d-4bcd-b0c2-7cfb5a5e0392" providerId="ADAL" clId="{4C2FC8AA-9586-4CE7-98E9-4B6562E78A42}" dt="2020-08-18T04:56:55.916" v="15" actId="1076"/>
          <ac:picMkLst>
            <pc:docMk/>
            <pc:sldMk cId="1479692394" sldId="256"/>
            <ac:picMk id="34" creationId="{13B7D0F0-66F8-4A6F-BCE4-F362FD7D4C2A}"/>
          </ac:picMkLst>
        </pc:picChg>
        <pc:picChg chg="add mod">
          <ac:chgData name="Andreas Backstrom" userId="34e90315-205d-4bcd-b0c2-7cfb5a5e0392" providerId="ADAL" clId="{4C2FC8AA-9586-4CE7-98E9-4B6562E78A42}" dt="2020-08-18T04:57:04.030" v="18" actId="1076"/>
          <ac:picMkLst>
            <pc:docMk/>
            <pc:sldMk cId="1479692394" sldId="256"/>
            <ac:picMk id="35" creationId="{E32A00C0-007B-47C5-AEDC-5C9285AC6A9F}"/>
          </ac:picMkLst>
        </pc:picChg>
        <pc:picChg chg="mod">
          <ac:chgData name="Andreas Backstrom" userId="34e90315-205d-4bcd-b0c2-7cfb5a5e0392" providerId="ADAL" clId="{4C2FC8AA-9586-4CE7-98E9-4B6562E78A42}" dt="2020-08-18T04:56:47.313" v="12" actId="1036"/>
          <ac:picMkLst>
            <pc:docMk/>
            <pc:sldMk cId="1479692394" sldId="256"/>
            <ac:picMk id="1026" creationId="{A70B3B6E-88C1-4532-B6D1-145FB6CB0B5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7584-C058-4EA8-AFCF-5459E7DCEF6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2EA7-0FB4-4403-87E0-3A1DF500E7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5535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7584-C058-4EA8-AFCF-5459E7DCEF6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2EA7-0FB4-4403-87E0-3A1DF500E7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7210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7584-C058-4EA8-AFCF-5459E7DCEF6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2EA7-0FB4-4403-87E0-3A1DF500E7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437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7584-C058-4EA8-AFCF-5459E7DCEF6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2EA7-0FB4-4403-87E0-3A1DF500E7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3009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7584-C058-4EA8-AFCF-5459E7DCEF6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2EA7-0FB4-4403-87E0-3A1DF500E7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5935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7584-C058-4EA8-AFCF-5459E7DCEF6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2EA7-0FB4-4403-87E0-3A1DF500E7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9854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7584-C058-4EA8-AFCF-5459E7DCEF6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2EA7-0FB4-4403-87E0-3A1DF500E7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9536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7584-C058-4EA8-AFCF-5459E7DCEF6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2EA7-0FB4-4403-87E0-3A1DF500E7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003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7584-C058-4EA8-AFCF-5459E7DCEF6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2EA7-0FB4-4403-87E0-3A1DF500E7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5953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7584-C058-4EA8-AFCF-5459E7DCEF6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2EA7-0FB4-4403-87E0-3A1DF500E7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434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7584-C058-4EA8-AFCF-5459E7DCEF6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2EA7-0FB4-4403-87E0-3A1DF500E7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371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A7584-C058-4EA8-AFCF-5459E7DCEF6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A2EA7-0FB4-4403-87E0-3A1DF500E7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60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20040" y="525779"/>
            <a:ext cx="3493424" cy="216546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Box 8"/>
          <p:cNvSpPr txBox="1"/>
          <p:nvPr/>
        </p:nvSpPr>
        <p:spPr>
          <a:xfrm>
            <a:off x="411480" y="701944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Kontaktpersoner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4653184" y="525779"/>
            <a:ext cx="3493424" cy="216546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4" name="TextBox 63"/>
          <p:cNvSpPr txBox="1"/>
          <p:nvPr/>
        </p:nvSpPr>
        <p:spPr>
          <a:xfrm>
            <a:off x="4744624" y="701944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Kontaktpersoner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320040" y="3224645"/>
            <a:ext cx="3493424" cy="216546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9" name="TextBox 68"/>
          <p:cNvSpPr txBox="1"/>
          <p:nvPr/>
        </p:nvSpPr>
        <p:spPr>
          <a:xfrm>
            <a:off x="411480" y="340081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Kontaktpersoner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4653184" y="3224645"/>
            <a:ext cx="3493424" cy="216546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4" name="TextBox 73"/>
          <p:cNvSpPr txBox="1"/>
          <p:nvPr/>
        </p:nvSpPr>
        <p:spPr>
          <a:xfrm>
            <a:off x="4744624" y="340081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Kontaktpersoner</a:t>
            </a:r>
          </a:p>
        </p:txBody>
      </p:sp>
      <p:pic>
        <p:nvPicPr>
          <p:cNvPr id="1026" name="Picture 2" descr="C:\Users\seanbac3\AppData\Local\Temp\SNAGHTML1942b153.PNG">
            <a:extLst>
              <a:ext uri="{FF2B5EF4-FFF2-40B4-BE49-F238E27FC236}">
                <a16:creationId xmlns:a16="http://schemas.microsoft.com/office/drawing/2014/main" id="{A70B3B6E-88C1-4532-B6D1-145FB6CB0B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503" y="1667126"/>
            <a:ext cx="893611" cy="89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C:\Users\seanbac3\AppData\Local\Temp\SNAGHTML1942b153.PNG">
            <a:extLst>
              <a:ext uri="{FF2B5EF4-FFF2-40B4-BE49-F238E27FC236}">
                <a16:creationId xmlns:a16="http://schemas.microsoft.com/office/drawing/2014/main" id="{8EA7E26C-4D47-40AD-886A-4B1C4750C8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6952" y="4322990"/>
            <a:ext cx="893611" cy="89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C:\Users\seanbac3\AppData\Local\Temp\SNAGHTML1942b153.PNG">
            <a:extLst>
              <a:ext uri="{FF2B5EF4-FFF2-40B4-BE49-F238E27FC236}">
                <a16:creationId xmlns:a16="http://schemas.microsoft.com/office/drawing/2014/main" id="{01A3FEF9-D4D4-458F-BF0C-0981166812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935" y="1643700"/>
            <a:ext cx="893611" cy="89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C:\Users\seanbac3\AppData\Local\Temp\SNAGHTML1942b153.PNG">
            <a:extLst>
              <a:ext uri="{FF2B5EF4-FFF2-40B4-BE49-F238E27FC236}">
                <a16:creationId xmlns:a16="http://schemas.microsoft.com/office/drawing/2014/main" id="{5D7DDFEF-7A43-470E-8249-2ADD0C2171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880" y="4401838"/>
            <a:ext cx="893611" cy="89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08AE6CE-6475-48FE-A5ED-AC9D8499C367}"/>
              </a:ext>
            </a:extLst>
          </p:cNvPr>
          <p:cNvSpPr txBox="1"/>
          <p:nvPr/>
        </p:nvSpPr>
        <p:spPr>
          <a:xfrm>
            <a:off x="861060" y="1211580"/>
            <a:ext cx="1760220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700" b="1" dirty="0"/>
          </a:p>
          <a:p>
            <a:r>
              <a:rPr lang="sv-SE" sz="1200" b="1" dirty="0"/>
              <a:t>Anna Samuelsson</a:t>
            </a:r>
            <a:br>
              <a:rPr lang="sv-SE" sz="1200" b="1" dirty="0"/>
            </a:br>
            <a:r>
              <a:rPr lang="sv-SE" sz="1200" b="1" dirty="0"/>
              <a:t>070-632 82 31</a:t>
            </a:r>
          </a:p>
          <a:p>
            <a:endParaRPr lang="sv-SE" sz="700" b="1" dirty="0"/>
          </a:p>
          <a:p>
            <a:r>
              <a:rPr lang="sv-SE" sz="1200" b="1" dirty="0"/>
              <a:t>Elin Ekman</a:t>
            </a:r>
            <a:br>
              <a:rPr lang="sv-SE" sz="1200" b="1" dirty="0"/>
            </a:br>
            <a:r>
              <a:rPr lang="sv-SE" sz="1200" b="1" dirty="0"/>
              <a:t>073-819 20 78</a:t>
            </a:r>
          </a:p>
          <a:p>
            <a:endParaRPr lang="sv-SE" sz="500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4A457DB-8180-4A71-83B7-91EA55DC477B}"/>
              </a:ext>
            </a:extLst>
          </p:cNvPr>
          <p:cNvSpPr txBox="1"/>
          <p:nvPr/>
        </p:nvSpPr>
        <p:spPr>
          <a:xfrm>
            <a:off x="5013979" y="1160528"/>
            <a:ext cx="1760220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700" b="1" dirty="0"/>
          </a:p>
          <a:p>
            <a:r>
              <a:rPr lang="sv-SE" sz="1200" b="1" dirty="0"/>
              <a:t>Anna Samuelsson</a:t>
            </a:r>
            <a:br>
              <a:rPr lang="sv-SE" sz="1200" b="1" dirty="0"/>
            </a:br>
            <a:r>
              <a:rPr lang="sv-SE" sz="1200" b="1" dirty="0"/>
              <a:t>070-632 82 31</a:t>
            </a:r>
          </a:p>
          <a:p>
            <a:endParaRPr lang="sv-SE" sz="700" b="1" dirty="0"/>
          </a:p>
          <a:p>
            <a:r>
              <a:rPr lang="sv-SE" sz="1200" b="1" dirty="0"/>
              <a:t>Elin Ekman</a:t>
            </a:r>
            <a:br>
              <a:rPr lang="sv-SE" sz="1200" b="1" dirty="0"/>
            </a:br>
            <a:r>
              <a:rPr lang="sv-SE" sz="1200" b="1" dirty="0"/>
              <a:t>073-819 20 78</a:t>
            </a:r>
          </a:p>
          <a:p>
            <a:endParaRPr lang="sv-SE" sz="500" b="1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709E5BE-CEC1-4A15-A1FF-7EEF4DACE326}"/>
              </a:ext>
            </a:extLst>
          </p:cNvPr>
          <p:cNvSpPr txBox="1"/>
          <p:nvPr/>
        </p:nvSpPr>
        <p:spPr>
          <a:xfrm>
            <a:off x="5012102" y="3918429"/>
            <a:ext cx="1760220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700" b="1" dirty="0"/>
          </a:p>
          <a:p>
            <a:r>
              <a:rPr lang="sv-SE" sz="1200" b="1" dirty="0"/>
              <a:t>Anna Samuelsson</a:t>
            </a:r>
            <a:br>
              <a:rPr lang="sv-SE" sz="1200" b="1" dirty="0"/>
            </a:br>
            <a:r>
              <a:rPr lang="sv-SE" sz="1200" b="1" dirty="0"/>
              <a:t>070-632 82 31</a:t>
            </a:r>
          </a:p>
          <a:p>
            <a:endParaRPr lang="sv-SE" sz="700" b="1" dirty="0"/>
          </a:p>
          <a:p>
            <a:r>
              <a:rPr lang="sv-SE" sz="1200" b="1" dirty="0"/>
              <a:t>Elin Ekman</a:t>
            </a:r>
            <a:br>
              <a:rPr lang="sv-SE" sz="1200" b="1" dirty="0"/>
            </a:br>
            <a:r>
              <a:rPr lang="sv-SE" sz="1200" b="1" dirty="0"/>
              <a:t>073-819 20 78</a:t>
            </a:r>
          </a:p>
          <a:p>
            <a:endParaRPr lang="sv-SE" sz="500" b="1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E1A7EFC-8498-4F1C-9AF2-503E76FA4CC2}"/>
              </a:ext>
            </a:extLst>
          </p:cNvPr>
          <p:cNvSpPr txBox="1"/>
          <p:nvPr/>
        </p:nvSpPr>
        <p:spPr>
          <a:xfrm>
            <a:off x="708660" y="4018434"/>
            <a:ext cx="1760220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700" b="1" dirty="0"/>
          </a:p>
          <a:p>
            <a:r>
              <a:rPr lang="sv-SE" sz="1200" b="1" dirty="0"/>
              <a:t>Anna Samuelsson</a:t>
            </a:r>
            <a:br>
              <a:rPr lang="sv-SE" sz="1200" b="1" dirty="0"/>
            </a:br>
            <a:r>
              <a:rPr lang="sv-SE" sz="1200" b="1" dirty="0"/>
              <a:t>070-632 82 31</a:t>
            </a:r>
          </a:p>
          <a:p>
            <a:endParaRPr lang="sv-SE" sz="700" b="1" dirty="0"/>
          </a:p>
          <a:p>
            <a:r>
              <a:rPr lang="sv-SE" sz="1200" b="1" dirty="0"/>
              <a:t>Elin Ekman</a:t>
            </a:r>
            <a:br>
              <a:rPr lang="sv-SE" sz="1200" b="1" dirty="0"/>
            </a:br>
            <a:r>
              <a:rPr lang="sv-SE" sz="1200" b="1" dirty="0"/>
              <a:t>073-819 20 78</a:t>
            </a:r>
          </a:p>
          <a:p>
            <a:endParaRPr lang="sv-SE" sz="500" b="1" dirty="0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EA6D4215-EB8C-4D02-8205-D0F1C0B2BE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1936" y="691869"/>
            <a:ext cx="920556" cy="905465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B63D9975-C32B-4DF9-A408-44B9C2B66E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1849" y="691869"/>
            <a:ext cx="920556" cy="905465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13B7D0F0-66F8-4A6F-BCE4-F362FD7D4C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1936" y="3400810"/>
            <a:ext cx="920556" cy="905465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E32A00C0-007B-47C5-AEDC-5C9285AC6A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6952" y="3379858"/>
            <a:ext cx="920556" cy="905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692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52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Andreas Backstrom</dc:creator>
  <cp:lastModifiedBy>Andreas Backstrom</cp:lastModifiedBy>
  <cp:revision>15</cp:revision>
  <cp:lastPrinted>2019-10-23T06:31:38Z</cp:lastPrinted>
  <dcterms:created xsi:type="dcterms:W3CDTF">2017-09-22T04:52:03Z</dcterms:created>
  <dcterms:modified xsi:type="dcterms:W3CDTF">2020-08-18T04:57:06Z</dcterms:modified>
</cp:coreProperties>
</file>