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s Backstrom" userId="34e90315-205d-4bcd-b0c2-7cfb5a5e0392" providerId="ADAL" clId="{C6F6E4F6-6074-4F05-B75C-2787B4E8D352}"/>
    <pc:docChg chg="custSel modSld">
      <pc:chgData name="Andreas Backstrom" userId="34e90315-205d-4bcd-b0c2-7cfb5a5e0392" providerId="ADAL" clId="{C6F6E4F6-6074-4F05-B75C-2787B4E8D352}" dt="2020-08-18T04:54:14.261" v="23"/>
      <pc:docMkLst>
        <pc:docMk/>
      </pc:docMkLst>
      <pc:sldChg chg="addSp delSp modSp">
        <pc:chgData name="Andreas Backstrom" userId="34e90315-205d-4bcd-b0c2-7cfb5a5e0392" providerId="ADAL" clId="{C6F6E4F6-6074-4F05-B75C-2787B4E8D352}" dt="2020-08-18T04:53:57.187" v="15" actId="1076"/>
        <pc:sldMkLst>
          <pc:docMk/>
          <pc:sldMk cId="1215602670" sldId="256"/>
        </pc:sldMkLst>
        <pc:picChg chg="del">
          <ac:chgData name="Andreas Backstrom" userId="34e90315-205d-4bcd-b0c2-7cfb5a5e0392" providerId="ADAL" clId="{C6F6E4F6-6074-4F05-B75C-2787B4E8D352}" dt="2020-08-18T04:53:26.088" v="0" actId="478"/>
          <ac:picMkLst>
            <pc:docMk/>
            <pc:sldMk cId="1215602670" sldId="256"/>
            <ac:picMk id="2" creationId="{871F3BC8-D9D4-4161-88FC-3C0556EFA086}"/>
          </ac:picMkLst>
        </pc:picChg>
        <pc:picChg chg="add mod">
          <ac:chgData name="Andreas Backstrom" userId="34e90315-205d-4bcd-b0c2-7cfb5a5e0392" providerId="ADAL" clId="{C6F6E4F6-6074-4F05-B75C-2787B4E8D352}" dt="2020-08-18T04:53:57.187" v="15" actId="1076"/>
          <ac:picMkLst>
            <pc:docMk/>
            <pc:sldMk cId="1215602670" sldId="256"/>
            <ac:picMk id="4" creationId="{CE990D71-4C78-471A-BBE2-11C18336E737}"/>
          </ac:picMkLst>
        </pc:picChg>
      </pc:sldChg>
      <pc:sldChg chg="addSp delSp">
        <pc:chgData name="Andreas Backstrom" userId="34e90315-205d-4bcd-b0c2-7cfb5a5e0392" providerId="ADAL" clId="{C6F6E4F6-6074-4F05-B75C-2787B4E8D352}" dt="2020-08-18T04:54:02.190" v="17"/>
        <pc:sldMkLst>
          <pc:docMk/>
          <pc:sldMk cId="4138181308" sldId="257"/>
        </pc:sldMkLst>
        <pc:picChg chg="add">
          <ac:chgData name="Andreas Backstrom" userId="34e90315-205d-4bcd-b0c2-7cfb5a5e0392" providerId="ADAL" clId="{C6F6E4F6-6074-4F05-B75C-2787B4E8D352}" dt="2020-08-18T04:54:02.190" v="17"/>
          <ac:picMkLst>
            <pc:docMk/>
            <pc:sldMk cId="4138181308" sldId="257"/>
            <ac:picMk id="7" creationId="{F28ED4C4-40BD-4A0A-81F0-CD04D22D94C6}"/>
          </ac:picMkLst>
        </pc:picChg>
        <pc:picChg chg="del">
          <ac:chgData name="Andreas Backstrom" userId="34e90315-205d-4bcd-b0c2-7cfb5a5e0392" providerId="ADAL" clId="{C6F6E4F6-6074-4F05-B75C-2787B4E8D352}" dt="2020-08-18T04:54:01.281" v="16" actId="478"/>
          <ac:picMkLst>
            <pc:docMk/>
            <pc:sldMk cId="4138181308" sldId="257"/>
            <ac:picMk id="8" creationId="{9480BCD1-EFB6-4B76-AB9B-1E743038B3B8}"/>
          </ac:picMkLst>
        </pc:picChg>
      </pc:sldChg>
      <pc:sldChg chg="addSp delSp">
        <pc:chgData name="Andreas Backstrom" userId="34e90315-205d-4bcd-b0c2-7cfb5a5e0392" providerId="ADAL" clId="{C6F6E4F6-6074-4F05-B75C-2787B4E8D352}" dt="2020-08-18T04:54:06.460" v="19"/>
        <pc:sldMkLst>
          <pc:docMk/>
          <pc:sldMk cId="1004711845" sldId="258"/>
        </pc:sldMkLst>
        <pc:picChg chg="add">
          <ac:chgData name="Andreas Backstrom" userId="34e90315-205d-4bcd-b0c2-7cfb5a5e0392" providerId="ADAL" clId="{C6F6E4F6-6074-4F05-B75C-2787B4E8D352}" dt="2020-08-18T04:54:06.460" v="19"/>
          <ac:picMkLst>
            <pc:docMk/>
            <pc:sldMk cId="1004711845" sldId="258"/>
            <ac:picMk id="6" creationId="{542E04B5-DE12-4819-9F2F-61D62FD7B25E}"/>
          </ac:picMkLst>
        </pc:picChg>
        <pc:picChg chg="del">
          <ac:chgData name="Andreas Backstrom" userId="34e90315-205d-4bcd-b0c2-7cfb5a5e0392" providerId="ADAL" clId="{C6F6E4F6-6074-4F05-B75C-2787B4E8D352}" dt="2020-08-18T04:54:05.647" v="18" actId="478"/>
          <ac:picMkLst>
            <pc:docMk/>
            <pc:sldMk cId="1004711845" sldId="258"/>
            <ac:picMk id="8" creationId="{482F8F86-E37B-4CD7-9375-FEAF5E8E3A80}"/>
          </ac:picMkLst>
        </pc:picChg>
      </pc:sldChg>
      <pc:sldChg chg="addSp delSp">
        <pc:chgData name="Andreas Backstrom" userId="34e90315-205d-4bcd-b0c2-7cfb5a5e0392" providerId="ADAL" clId="{C6F6E4F6-6074-4F05-B75C-2787B4E8D352}" dt="2020-08-18T04:54:10.384" v="21"/>
        <pc:sldMkLst>
          <pc:docMk/>
          <pc:sldMk cId="523319482" sldId="259"/>
        </pc:sldMkLst>
        <pc:picChg chg="add">
          <ac:chgData name="Andreas Backstrom" userId="34e90315-205d-4bcd-b0c2-7cfb5a5e0392" providerId="ADAL" clId="{C6F6E4F6-6074-4F05-B75C-2787B4E8D352}" dt="2020-08-18T04:54:10.384" v="21"/>
          <ac:picMkLst>
            <pc:docMk/>
            <pc:sldMk cId="523319482" sldId="259"/>
            <ac:picMk id="6" creationId="{8FFFD721-6A34-4D4B-9412-DABF9AB260D6}"/>
          </ac:picMkLst>
        </pc:picChg>
        <pc:picChg chg="del">
          <ac:chgData name="Andreas Backstrom" userId="34e90315-205d-4bcd-b0c2-7cfb5a5e0392" providerId="ADAL" clId="{C6F6E4F6-6074-4F05-B75C-2787B4E8D352}" dt="2020-08-18T04:54:09.449" v="20" actId="478"/>
          <ac:picMkLst>
            <pc:docMk/>
            <pc:sldMk cId="523319482" sldId="259"/>
            <ac:picMk id="8" creationId="{55585907-5DC6-42B2-8654-32921724EC8F}"/>
          </ac:picMkLst>
        </pc:picChg>
      </pc:sldChg>
      <pc:sldChg chg="addSp delSp">
        <pc:chgData name="Andreas Backstrom" userId="34e90315-205d-4bcd-b0c2-7cfb5a5e0392" providerId="ADAL" clId="{C6F6E4F6-6074-4F05-B75C-2787B4E8D352}" dt="2020-08-18T04:54:14.261" v="23"/>
        <pc:sldMkLst>
          <pc:docMk/>
          <pc:sldMk cId="629224524" sldId="260"/>
        </pc:sldMkLst>
        <pc:picChg chg="add">
          <ac:chgData name="Andreas Backstrom" userId="34e90315-205d-4bcd-b0c2-7cfb5a5e0392" providerId="ADAL" clId="{C6F6E4F6-6074-4F05-B75C-2787B4E8D352}" dt="2020-08-18T04:54:14.261" v="23"/>
          <ac:picMkLst>
            <pc:docMk/>
            <pc:sldMk cId="629224524" sldId="260"/>
            <ac:picMk id="6" creationId="{79665E23-97AC-49D5-AC69-F9829F5664B6}"/>
          </ac:picMkLst>
        </pc:picChg>
        <pc:picChg chg="del">
          <ac:chgData name="Andreas Backstrom" userId="34e90315-205d-4bcd-b0c2-7cfb5a5e0392" providerId="ADAL" clId="{C6F6E4F6-6074-4F05-B75C-2787B4E8D352}" dt="2020-08-18T04:54:13.359" v="22" actId="478"/>
          <ac:picMkLst>
            <pc:docMk/>
            <pc:sldMk cId="629224524" sldId="260"/>
            <ac:picMk id="8" creationId="{55585907-5DC6-42B2-8654-32921724EC8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275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935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3347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1735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0505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00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870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156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14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396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195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79DB1-2717-4926-853D-066472A78EDB}" type="datetimeFigureOut">
              <a:rPr lang="sv-SE" smtClean="0"/>
              <a:t>2020-08-18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BA5CF-47E9-49D7-AB39-D77597E7B0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686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" y="4690609"/>
            <a:ext cx="12170664" cy="16557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sz="6000" b="1" dirty="0">
                <a:latin typeface="Comic Sans MS" panose="030F0702030302020204" pitchFamily="66" charset="0"/>
              </a:rPr>
              <a:t>LUDVIKA HF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1138" y="113513"/>
            <a:ext cx="1428571" cy="15904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A62088-5270-4186-A04E-59AD8CD7F3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2760" y="925559"/>
            <a:ext cx="3926479" cy="393738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E990D71-4C78-471A-BBE2-11C18336E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91" y="105113"/>
            <a:ext cx="1625524" cy="1598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02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" y="4690609"/>
            <a:ext cx="12170664" cy="16557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sz="6000" b="1" dirty="0">
                <a:latin typeface="Comic Sans MS" panose="030F0702030302020204" pitchFamily="66" charset="0"/>
              </a:rPr>
              <a:t>SKÅNELA IF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1138" y="113513"/>
            <a:ext cx="1428571" cy="159047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1EB5EAA-E52A-43F9-A91A-E8B78034DC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204" y="511629"/>
            <a:ext cx="3811592" cy="445800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28ED4C4-40BD-4A0A-81F0-CD04D22D94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91" y="105113"/>
            <a:ext cx="1625524" cy="1598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8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1138" y="113513"/>
            <a:ext cx="1428571" cy="159047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DD408D1-72EF-453D-A92A-53D903DF75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8980" y="873456"/>
            <a:ext cx="7154040" cy="4210121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DB1E2C55-D8FD-4A64-9AB0-B76857A211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36" y="4690609"/>
            <a:ext cx="12170664" cy="16557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sz="6000" b="1" dirty="0">
                <a:latin typeface="Comic Sans MS" panose="030F0702030302020204" pitchFamily="66" charset="0"/>
              </a:rPr>
              <a:t>AIK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2E04B5-DE12-4819-9F2F-61D62FD7B2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91" y="105113"/>
            <a:ext cx="1625524" cy="1598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71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" y="4690609"/>
            <a:ext cx="12170664" cy="16557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sz="6000" b="1" dirty="0">
                <a:latin typeface="Comic Sans MS" panose="030F0702030302020204" pitchFamily="66" charset="0"/>
              </a:rPr>
              <a:t>HK SILWING/TROJA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1138" y="113513"/>
            <a:ext cx="1428571" cy="159047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E49D0EF-8920-46E0-B12E-5A4D13A730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9484" y="511629"/>
            <a:ext cx="4613031" cy="46130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FFD721-6A34-4D4B-9412-DABF9AB260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91" y="105113"/>
            <a:ext cx="1625524" cy="1598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19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" y="4690609"/>
            <a:ext cx="12170664" cy="16557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sz="6000" b="1" dirty="0">
                <a:latin typeface="Comic Sans MS" panose="030F0702030302020204" pitchFamily="66" charset="0"/>
              </a:rPr>
              <a:t>RP IF LINKÖPING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1138" y="113513"/>
            <a:ext cx="1428571" cy="15904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77D57AC-CF9C-4771-8F11-596C65D726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9157" y="533670"/>
            <a:ext cx="4393685" cy="43936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9665E23-97AC-49D5-AC69-F9829F5664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91" y="105113"/>
            <a:ext cx="1625524" cy="1598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224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12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Andreas Backstrom</dc:creator>
  <cp:lastModifiedBy>Andreas Backstrom</cp:lastModifiedBy>
  <cp:revision>14</cp:revision>
  <cp:lastPrinted>2018-09-24T05:35:39Z</cp:lastPrinted>
  <dcterms:created xsi:type="dcterms:W3CDTF">2017-09-09T08:19:54Z</dcterms:created>
  <dcterms:modified xsi:type="dcterms:W3CDTF">2020-08-18T04:54:16Z</dcterms:modified>
</cp:coreProperties>
</file>