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1"/>
  </p:notesMasterIdLst>
  <p:handoutMasterIdLst>
    <p:handoutMasterId r:id="rId12"/>
  </p:handoutMasterIdLst>
  <p:sldIdLst>
    <p:sldId id="262" r:id="rId2"/>
    <p:sldId id="257" r:id="rId3"/>
    <p:sldId id="275" r:id="rId4"/>
    <p:sldId id="285" r:id="rId5"/>
    <p:sldId id="287" r:id="rId6"/>
    <p:sldId id="277" r:id="rId7"/>
    <p:sldId id="280" r:id="rId8"/>
    <p:sldId id="288" r:id="rId9"/>
    <p:sldId id="28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7" autoAdjust="0"/>
    <p:restoredTop sz="94706" autoAdjust="0"/>
  </p:normalViewPr>
  <p:slideViewPr>
    <p:cSldViewPr snapToGrid="0">
      <p:cViewPr varScale="1">
        <p:scale>
          <a:sx n="48" d="100"/>
          <a:sy n="48" d="100"/>
        </p:scale>
        <p:origin x="1180" y="2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80" y="-1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4D8011-F4C0-4DC8-93EC-F444DCB9C574}" type="datetime1">
              <a:rPr lang="sv-SE" smtClean="0"/>
              <a:t>2025-11-06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7D2642-2D9A-4D56-AF22-4EBB6D3C9143}" type="datetime1">
              <a:rPr lang="sv-SE" noProof="0" smtClean="0"/>
              <a:t>2025-11-06</a:t>
            </a:fld>
            <a:endParaRPr lang="sv-SE" noProof="0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504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3454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B42AE-F454-13AA-774A-2A53EDC46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01B9CD1-A386-2309-677E-8029C066F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2B7B2C9-DB48-AE82-E0B9-70D29A938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27FC44-612C-3847-78D5-8B8867783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079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BFADA-7EE5-1787-2A01-E60244C1C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DC282B4-C509-E060-E764-D4E3830DC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06EA5ED-5F2E-A7EF-ED60-550F1A30D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E17C48-6C12-196F-42ED-FAAF26B73A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12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283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22837-9062-1373-FD61-CC7280BBD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1CC5DE4-976C-A87E-95A3-CE46B436E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5987553-2A2D-B17A-5028-B715F44AD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CC8F1D-208C-F61C-264E-116E7A699F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253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390AF-F6BD-C2F7-42A7-47E00F413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7CF8D69-C954-E1C7-8384-20B86676B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6584030-7B99-DEC1-7695-F41D572A2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E942C2-66A5-7BC1-982C-178CF98C0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384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66433-E403-7AAB-18DC-BEB3BE490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9FAF818-545D-B639-E8E5-7C1856182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FEFE608-F1CA-AD53-811B-0EEF4BF80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F3A26A2-D09B-1FA6-079A-92D3F6296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71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47C1-01D7-4CB3-BA13-967EA40BCF3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64E4-0C8F-4D3F-B951-32E8E3FCFE8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7DF4EE9-16DC-5B8F-3707-783109AA76E7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1814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63A0EE-89A4-41B0-B609-307672B9BD89}" type="datetime1">
              <a:rPr lang="sv-SE" noProof="0" smtClean="0"/>
              <a:t>2025-11-06</a:t>
            </a:fld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022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CDC824-4C1B-4549-8420-A9090936496C}" type="datetime1">
              <a:rPr lang="sv-SE" noProof="0" smtClean="0"/>
              <a:t>2025-11-06</a:t>
            </a:fld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888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 rtl="0">
              <a:defRPr sz="3000"/>
            </a:lvl1pPr>
          </a:lstStyle>
          <a:p>
            <a:pPr rtl="0"/>
            <a:r>
              <a:rPr lang="sv-SE" noProof="0" dirty="0"/>
              <a:t>Klicka här för att ändra format för HUVUDRUBRIK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9C714B-7579-4674-BD03-86EA15C8CB54}" type="datetime1">
              <a:rPr lang="sv-SE" noProof="0" smtClean="0"/>
              <a:t>2025-11-06</a:t>
            </a:fld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948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 dirty="0"/>
              <a:t>Klicka här för att ändra format för HUVUDRUBRIK</a:t>
            </a:r>
          </a:p>
        </p:txBody>
      </p:sp>
      <p:sp>
        <p:nvSpPr>
          <p:cNvPr id="9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4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SE" noProof="0" dirty="0"/>
              <a:t>Klicka här för att ändra format för underrubrik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nittsrubrik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 dirty="0"/>
              <a:t>Klicka här för att ändra format för HUVUDRUBRIK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 rtl="0"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 dirty="0"/>
              <a:t>Klicka här för att ändra format för HUVUDRUBRIK</a:t>
            </a:r>
          </a:p>
        </p:txBody>
      </p:sp>
      <p:sp>
        <p:nvSpPr>
          <p:cNvPr id="6" name="Platshållare 2 för bild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99BC8F-AA4E-4E6C-9B12-47C599F26062}" type="datetime1">
              <a:rPr lang="sv-SE" noProof="0" smtClean="0"/>
              <a:t>2025-11-06</a:t>
            </a:fld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541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74E6D4-739C-4F85-B85B-5FBBF03638CF}" type="datetime1">
              <a:rPr lang="sv-SE" noProof="0" smtClean="0"/>
              <a:t>2025-11-06</a:t>
            </a:fld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3739533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74E6D4-739C-4F85-B85B-5FBBF03638CF}" type="datetime1">
              <a:rPr lang="sv-SE" noProof="0" smtClean="0"/>
              <a:t>2025-11-06</a:t>
            </a:fld>
            <a:endParaRPr lang="sv-S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385884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27F761-85B9-4289-BD8B-CF5B7652A06C}" type="datetime1">
              <a:rPr lang="sv-SE" noProof="0" smtClean="0"/>
              <a:t>2025-11-06</a:t>
            </a:fld>
            <a:endParaRPr lang="sv-S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4831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E4D7DE-EFA0-490A-9AF6-E8CD016597A6}" type="datetime1">
              <a:rPr lang="sv-SE" noProof="0" smtClean="0"/>
              <a:t>2025-11-06</a:t>
            </a:fld>
            <a:endParaRPr lang="sv-S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4182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47C1-01D7-4CB3-BA13-967EA40BCF3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64E4-0C8F-4D3F-B951-32E8E3FCFE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34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074E6D4-739C-4F85-B85B-5FBBF03638CF}" type="datetime1">
              <a:rPr lang="sv-SE" noProof="0" smtClean="0"/>
              <a:t>2025-11-06</a:t>
            </a:fld>
            <a:endParaRPr lang="sv-S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0641591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47C1-01D7-4CB3-BA13-967EA40BCF3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64E4-0C8F-4D3F-B951-32E8E3FCFE8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E1A944D-2923-BB7D-E27C-4AA936CCC914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3354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6074E6D4-739C-4F85-B85B-5FBBF03638CF}" type="datetime1">
              <a:rPr lang="sv-SE" noProof="0" smtClean="0"/>
              <a:t>2025-11-06</a:t>
            </a:fld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66E8B01-F313-8924-B5A0-ED4D57A92E6F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0458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60" r:id="rId13"/>
    <p:sldLayoutId id="2147483651" r:id="rId14"/>
    <p:sldLayoutId id="214748365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ebandy.se/smaland-blekinge/fair-play-cu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HX3gtCuL7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8172" y="315686"/>
            <a:ext cx="9144000" cy="1284514"/>
          </a:xfrm>
        </p:spPr>
        <p:txBody>
          <a:bodyPr rtlCol="0" anchor="b">
            <a:normAutofit/>
          </a:bodyPr>
          <a:lstStyle/>
          <a:p>
            <a:r>
              <a:rPr lang="sv-SE" dirty="0"/>
              <a:t>Föräldramöte</a:t>
            </a:r>
          </a:p>
        </p:txBody>
      </p:sp>
      <p:pic>
        <p:nvPicPr>
          <p:cNvPr id="4" name="Picture 8" descr="Start | play.innebandy.se">
            <a:extLst>
              <a:ext uri="{FF2B5EF4-FFF2-40B4-BE49-F238E27FC236}">
                <a16:creationId xmlns:a16="http://schemas.microsoft.com/office/drawing/2014/main" id="{29ACCA50-6607-3AAE-7F65-EBE9387AF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85" y="1793534"/>
            <a:ext cx="4366830" cy="436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C9F5E20-ADA5-93BA-9B7E-2DEDFC71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10-12 April 2026 Jönköping</a:t>
            </a:r>
            <a:br>
              <a:rPr lang="en-US" sz="4000" dirty="0"/>
            </a:br>
            <a:r>
              <a:rPr lang="en-US" sz="2200" dirty="0">
                <a:hlinkClick r:id="rId3"/>
              </a:rPr>
              <a:t>https://www.innebandy.se/smaland-blekinge/fair-play-cup</a:t>
            </a:r>
            <a:r>
              <a:rPr lang="en-US" sz="2200" dirty="0"/>
              <a:t> </a:t>
            </a:r>
            <a:endParaRPr lang="en-US" sz="4000" dirty="0"/>
          </a:p>
        </p:txBody>
      </p:sp>
      <p:pic>
        <p:nvPicPr>
          <p:cNvPr id="1032" name="Picture 8" descr="Start | play.innebandy.se">
            <a:extLst>
              <a:ext uri="{FF2B5EF4-FFF2-40B4-BE49-F238E27FC236}">
                <a16:creationId xmlns:a16="http://schemas.microsoft.com/office/drawing/2014/main" id="{A6C27DFB-4633-9D50-4507-00107035FB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09942"/>
            <a:ext cx="4366830" cy="436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C8B61A1-C367-4551-7F72-E8AD87D1F4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204"/>
          <a:stretch>
            <a:fillRect/>
          </a:stretch>
        </p:blipFill>
        <p:spPr>
          <a:xfrm>
            <a:off x="6872345" y="1699478"/>
            <a:ext cx="4060698" cy="4587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sv-SE" dirty="0"/>
              <a:t>Cupregler</a:t>
            </a:r>
            <a:br>
              <a:rPr lang="sv-SE" dirty="0"/>
            </a:br>
            <a:r>
              <a:rPr lang="sv-SE" sz="2000" dirty="0"/>
              <a:t>https://www.innebandy.se/smaland-blekinge/fair-play-cup/cupregler</a:t>
            </a:r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562C95C-46EE-001E-8F78-F396AB7D899B}"/>
              </a:ext>
            </a:extLst>
          </p:cNvPr>
          <p:cNvSpPr txBox="1"/>
          <p:nvPr/>
        </p:nvSpPr>
        <p:spPr>
          <a:xfrm>
            <a:off x="543337" y="1997765"/>
            <a:ext cx="5287618" cy="369331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l">
              <a:buNone/>
            </a:pPr>
            <a:r>
              <a:rPr lang="sv-SE" b="0" i="0" dirty="0">
                <a:solidFill>
                  <a:srgbClr val="000000"/>
                </a:solidFill>
                <a:effectLst/>
                <a:cs typeface="Assistant" pitchFamily="2" charset="-79"/>
              </a:rPr>
              <a:t>Födda 2013-2009 (12-16 år) spelas samtliga matcher på fullplan med stora mål.</a:t>
            </a:r>
            <a:endParaRPr lang="sv-SE" dirty="0">
              <a:solidFill>
                <a:srgbClr val="000000"/>
              </a:solidFill>
              <a:cs typeface="Assistant" pitchFamily="2" charset="-79"/>
            </a:endParaRPr>
          </a:p>
          <a:p>
            <a:pPr algn="l">
              <a:buNone/>
            </a:pPr>
            <a:endParaRPr lang="sv-SE" b="0" i="0" dirty="0">
              <a:solidFill>
                <a:srgbClr val="000000"/>
              </a:solidFill>
              <a:effectLst/>
              <a:cs typeface="Assistant" pitchFamily="2" charset="-79"/>
            </a:endParaRPr>
          </a:p>
          <a:p>
            <a:pPr algn="l">
              <a:buNone/>
            </a:pPr>
            <a:r>
              <a:rPr lang="sv-SE" b="0" i="0" dirty="0">
                <a:solidFill>
                  <a:srgbClr val="000000"/>
                </a:solidFill>
                <a:effectLst/>
                <a:cs typeface="Assistant" pitchFamily="2" charset="-79"/>
              </a:rPr>
              <a:t>2 x 15 min rullande tid, med effektiv tid två sista minuterna i andra perioden i grupp- och slutspel med 5 minuter periodpaus.</a:t>
            </a:r>
          </a:p>
          <a:p>
            <a:pPr algn="l">
              <a:buNone/>
            </a:pPr>
            <a:endParaRPr lang="sv-SE" dirty="0">
              <a:solidFill>
                <a:srgbClr val="000000"/>
              </a:solidFill>
              <a:cs typeface="Assistant" pitchFamily="2" charset="-79"/>
            </a:endParaRPr>
          </a:p>
          <a:p>
            <a:r>
              <a:rPr lang="sv-SE" dirty="0"/>
              <a:t>Lagen delas in genom lottning i grupper om fyra lag. </a:t>
            </a:r>
          </a:p>
          <a:p>
            <a:endParaRPr lang="sv-SE" dirty="0"/>
          </a:p>
          <a:p>
            <a:r>
              <a:rPr lang="sv-SE" dirty="0"/>
              <a:t>Vår målsättning är att lotta lag från olika orter i samma grupp.</a:t>
            </a:r>
          </a:p>
          <a:p>
            <a:endParaRPr lang="sv-SE" dirty="0"/>
          </a:p>
          <a:p>
            <a:pPr algn="l">
              <a:buNone/>
            </a:pPr>
            <a:endParaRPr lang="sv-SE" b="0" i="0" dirty="0">
              <a:solidFill>
                <a:srgbClr val="000000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6CC0122-EF86-16A5-8577-2ACE5B81CE9B}"/>
              </a:ext>
            </a:extLst>
          </p:cNvPr>
          <p:cNvSpPr txBox="1"/>
          <p:nvPr/>
        </p:nvSpPr>
        <p:spPr>
          <a:xfrm>
            <a:off x="6361045" y="1997765"/>
            <a:ext cx="5287618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sv-SE" dirty="0"/>
              <a:t>Gruppspelet spelas i enkelmöten där alla lag går vidare till ett slutspel. </a:t>
            </a:r>
          </a:p>
          <a:p>
            <a:endParaRPr lang="sv-SE" dirty="0"/>
          </a:p>
          <a:p>
            <a:r>
              <a:rPr lang="sv-SE" dirty="0"/>
              <a:t>Gruppspelsmatcherna för födda 2013-2009 (12-16 år) spelas under fredagen 18.00-22.00 och lördagen 08.00-22.00.</a:t>
            </a:r>
          </a:p>
          <a:p>
            <a:pPr algn="l">
              <a:buNone/>
            </a:pPr>
            <a:endParaRPr lang="sv-SE" b="0" i="0" dirty="0">
              <a:solidFill>
                <a:srgbClr val="000000"/>
              </a:solidFill>
              <a:effectLst/>
              <a:cs typeface="Assistant" pitchFamily="2" charset="-79"/>
            </a:endParaRPr>
          </a:p>
          <a:p>
            <a:r>
              <a:rPr lang="sv-SE" dirty="0"/>
              <a:t>Slutspelsmatcherna spelas vanligtvis under söndagen ca 08.00-19.00, några slutspelsmatcher kan även börjas spelas under lördagskvällen.</a:t>
            </a:r>
          </a:p>
          <a:p>
            <a:endParaRPr lang="sv-SE" dirty="0"/>
          </a:p>
          <a:p>
            <a:r>
              <a:rPr lang="sv-SE" dirty="0"/>
              <a:t>1:an och 2:an i varje grupp går vidare till A-slutspel, resterande lag går till B-slutspel.</a:t>
            </a:r>
          </a:p>
          <a:p>
            <a:pPr algn="l">
              <a:buNone/>
            </a:pPr>
            <a:endParaRPr lang="sv-SE" b="0" i="0" dirty="0">
              <a:solidFill>
                <a:srgbClr val="000000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40154-B82A-3AB7-C79F-EA62E38B6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6E7B072-BBD3-FA45-7E04-F4007A2F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57200"/>
            <a:ext cx="10204174" cy="1143000"/>
          </a:xfrm>
        </p:spPr>
        <p:txBody>
          <a:bodyPr rtlCol="0"/>
          <a:lstStyle/>
          <a:p>
            <a:pPr rtl="0"/>
            <a:r>
              <a:rPr lang="sv-SE" dirty="0"/>
              <a:t>Boende och spelhallar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0A60FEE-555D-24CC-EFFB-80B2A835F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74" y="549580"/>
            <a:ext cx="6092686" cy="575884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1D6D0FFC-3AC3-4216-4241-57AD276EB6E5}"/>
              </a:ext>
            </a:extLst>
          </p:cNvPr>
          <p:cNvSpPr txBox="1"/>
          <p:nvPr/>
        </p:nvSpPr>
        <p:spPr>
          <a:xfrm>
            <a:off x="397565" y="1815263"/>
            <a:ext cx="516834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latin typeface="Abadi" panose="020F0502020204030204" pitchFamily="34" charset="0"/>
              </a:rPr>
              <a:t>Spelhallar</a:t>
            </a:r>
          </a:p>
          <a:p>
            <a:r>
              <a:rPr lang="sv-SE" sz="2000" dirty="0"/>
              <a:t>5 olika i Jönköping</a:t>
            </a:r>
          </a:p>
          <a:p>
            <a:r>
              <a:rPr lang="sv-SE" sz="2000" dirty="0">
                <a:latin typeface="+mj-lt"/>
              </a:rPr>
              <a:t>2 i Husqvarna</a:t>
            </a:r>
          </a:p>
          <a:p>
            <a:r>
              <a:rPr lang="sv-SE" sz="2000" dirty="0">
                <a:latin typeface="+mj-lt"/>
              </a:rPr>
              <a:t>1 i Bankeryd</a:t>
            </a:r>
          </a:p>
          <a:p>
            <a:r>
              <a:rPr lang="sv-SE" sz="2000" dirty="0">
                <a:latin typeface="+mj-lt"/>
              </a:rPr>
              <a:t>1 i Norrahammar</a:t>
            </a:r>
            <a:br>
              <a:rPr lang="sv-SE" sz="2000" dirty="0">
                <a:latin typeface="+mj-lt"/>
              </a:rPr>
            </a:br>
            <a:endParaRPr lang="sv-SE" sz="2000" dirty="0">
              <a:latin typeface="+mj-lt"/>
            </a:endParaRPr>
          </a:p>
          <a:p>
            <a:pPr algn="l">
              <a:buNone/>
            </a:pPr>
            <a:r>
              <a:rPr lang="sv-SE" sz="2000" b="1" i="0" dirty="0">
                <a:solidFill>
                  <a:srgbClr val="000000"/>
                </a:solidFill>
                <a:effectLst/>
                <a:latin typeface="Abadi" panose="020F0502020204030204" pitchFamily="34" charset="0"/>
              </a:rPr>
              <a:t>Lunch och Middag</a:t>
            </a:r>
          </a:p>
          <a:p>
            <a:pPr algn="l">
              <a:buNone/>
            </a:pPr>
            <a:r>
              <a:rPr lang="sv-SE" sz="2000" b="0" i="0" dirty="0">
                <a:solidFill>
                  <a:srgbClr val="000000"/>
                </a:solidFill>
                <a:effectLst/>
                <a:latin typeface="+mj-lt"/>
                <a:cs typeface="Assistant" pitchFamily="2" charset="-79"/>
              </a:rPr>
              <a:t>Alla luncher och middagar serveras på Junedalsskolan</a:t>
            </a:r>
          </a:p>
          <a:p>
            <a:pPr algn="l">
              <a:buNone/>
            </a:pPr>
            <a:br>
              <a:rPr lang="sv-SE" dirty="0">
                <a:solidFill>
                  <a:srgbClr val="000000"/>
                </a:solidFill>
                <a:latin typeface="+mj-lt"/>
                <a:cs typeface="Assistant" pitchFamily="2" charset="-79"/>
              </a:rPr>
            </a:br>
            <a:r>
              <a:rPr lang="sv-SE" sz="2000" b="1" dirty="0">
                <a:latin typeface="Abadi" panose="020F0502020204030204" pitchFamily="34" charset="0"/>
              </a:rPr>
              <a:t>Skolor/boende  </a:t>
            </a:r>
          </a:p>
          <a:p>
            <a:r>
              <a:rPr lang="sv-SE" sz="2000" dirty="0">
                <a:latin typeface="+mj-lt"/>
              </a:rPr>
              <a:t>5 olika skolor varav en i Huskvarna</a:t>
            </a:r>
            <a:br>
              <a:rPr lang="sv-SE" dirty="0">
                <a:latin typeface="+mj-lt"/>
              </a:rPr>
            </a:br>
            <a:endParaRPr lang="sv-SE" dirty="0">
              <a:latin typeface="+mj-lt"/>
            </a:endParaRPr>
          </a:p>
          <a:p>
            <a:br>
              <a:rPr lang="sv-SE" dirty="0"/>
            </a:br>
            <a:endParaRPr lang="sv-SE" b="0" i="0" dirty="0">
              <a:solidFill>
                <a:srgbClr val="000000"/>
              </a:solidFill>
              <a:effectLst/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19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70171-4C3C-E4C6-9978-D2B0EA34E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9A664B4-2951-FCC3-5BE2-F9FC5B90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57200"/>
            <a:ext cx="10204174" cy="1143000"/>
          </a:xfrm>
        </p:spPr>
        <p:txBody>
          <a:bodyPr rtlCol="0">
            <a:normAutofit/>
          </a:bodyPr>
          <a:lstStyle/>
          <a:p>
            <a:r>
              <a:rPr lang="sv-SE" dirty="0"/>
              <a:t>Avgifter och alternativ</a:t>
            </a:r>
            <a:br>
              <a:rPr lang="sv-SE" dirty="0"/>
            </a:br>
            <a:r>
              <a:rPr lang="sv-SE" sz="2000" dirty="0"/>
              <a:t>https://www.innebandy.se/smaland-blekinge/fair-play-cup/avgiftervillkor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28C5F9-8B69-0735-2ED6-B094389DD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57" y="1600200"/>
            <a:ext cx="5451745" cy="478689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FDD231D-2F63-3E8E-CF96-6189184CF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693" y="1600200"/>
            <a:ext cx="4230282" cy="47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33400" y="359228"/>
            <a:ext cx="3506788" cy="688865"/>
          </a:xfrm>
        </p:spPr>
        <p:txBody>
          <a:bodyPr rtlCol="0"/>
          <a:lstStyle/>
          <a:p>
            <a:pPr rtl="0"/>
            <a:r>
              <a:rPr lang="sv-SE" dirty="0"/>
              <a:t>Lagkassa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8359736-95FA-8BDD-E04D-CDFD5C549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317135"/>
              </p:ext>
            </p:extLst>
          </p:nvPr>
        </p:nvGraphicFramePr>
        <p:xfrm>
          <a:off x="390724" y="4480780"/>
          <a:ext cx="5418666" cy="14390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528719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72315561"/>
                    </a:ext>
                  </a:extLst>
                </a:gridCol>
              </a:tblGrid>
              <a:tr h="537280">
                <a:tc>
                  <a:txBody>
                    <a:bodyPr/>
                    <a:lstStyle/>
                    <a:p>
                      <a:r>
                        <a:rPr lang="sv-SE" dirty="0"/>
                        <a:t>Alternativen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Kostnad </a:t>
                      </a:r>
                      <a:br>
                        <a:rPr lang="sv-SE" dirty="0"/>
                      </a:br>
                      <a:r>
                        <a:rPr lang="sv-SE" dirty="0"/>
                        <a:t>13 spelare + 3 ledare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08588"/>
                  </a:ext>
                </a:extLst>
              </a:tr>
              <a:tr h="390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Boendepaket A 1050kr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16 800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746717"/>
                  </a:ext>
                </a:extLst>
              </a:tr>
              <a:tr h="408800">
                <a:tc>
                  <a:txBody>
                    <a:bodyPr/>
                    <a:lstStyle/>
                    <a:p>
                      <a:r>
                        <a:rPr lang="sv-SE" dirty="0"/>
                        <a:t>Matpaket D 495kr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327191"/>
                  </a:ext>
                </a:extLst>
              </a:tr>
            </a:tbl>
          </a:graphicData>
        </a:graphic>
      </p:graphicFrame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FF90EA42-CBE2-8614-9A67-96575A993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9433"/>
              </p:ext>
            </p:extLst>
          </p:nvPr>
        </p:nvGraphicFramePr>
        <p:xfrm>
          <a:off x="390724" y="1395527"/>
          <a:ext cx="5418666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0010690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03334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Saldo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17243:-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655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Anmälan cup betald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3400:-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07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VPC arbetade timmar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4400:-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374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Försäljning armband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8000:- 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8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/>
                        <a:t>Saldo 6/11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/>
                        <a:t>26 243:-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497137"/>
                  </a:ext>
                </a:extLst>
              </a:tr>
            </a:tbl>
          </a:graphicData>
        </a:graphic>
      </p:graphicFrame>
      <p:sp>
        <p:nvSpPr>
          <p:cNvPr id="6" name="Rubrik 4">
            <a:extLst>
              <a:ext uri="{FF2B5EF4-FFF2-40B4-BE49-F238E27FC236}">
                <a16:creationId xmlns:a16="http://schemas.microsoft.com/office/drawing/2014/main" id="{2AC28867-087A-6D10-D0FF-FD6441E28C4B}"/>
              </a:ext>
            </a:extLst>
          </p:cNvPr>
          <p:cNvSpPr txBox="1">
            <a:spLocks/>
          </p:cNvSpPr>
          <p:nvPr/>
        </p:nvSpPr>
        <p:spPr>
          <a:xfrm>
            <a:off x="6596270" y="359228"/>
            <a:ext cx="3506788" cy="6888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Tankar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6E656C8-33C7-5178-A6C3-3BEE317011DA}"/>
              </a:ext>
            </a:extLst>
          </p:cNvPr>
          <p:cNvSpPr txBox="1"/>
          <p:nvPr/>
        </p:nvSpPr>
        <p:spPr>
          <a:xfrm>
            <a:off x="6612835" y="1395527"/>
            <a:ext cx="42274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Alla ville inte bo med laget förra året – tror det är samma i år?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Många var trötta – ett år äldre men kommer dem ha lättare att somna i år?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Kolla alternativen att bo alla på samma hotell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Med bara matpaket kan lagkassan istället stå för 500kr per barn på hotellkostnaden</a:t>
            </a:r>
          </a:p>
          <a:p>
            <a:br>
              <a:rPr lang="sv-SE" dirty="0"/>
            </a:br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9ACFD0C-74B7-6F32-9C66-17CA100FE8B1}"/>
              </a:ext>
            </a:extLst>
          </p:cNvPr>
          <p:cNvSpPr txBox="1"/>
          <p:nvPr/>
        </p:nvSpPr>
        <p:spPr>
          <a:xfrm>
            <a:off x="390724" y="3542088"/>
            <a:ext cx="453908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* 22 armband kvar att sälja</a:t>
            </a:r>
            <a:br>
              <a:rPr lang="sv-SE" dirty="0"/>
            </a:br>
            <a:r>
              <a:rPr lang="sv-SE" dirty="0"/>
              <a:t>Förslag Lördag 11.00 mötas hos Olle</a:t>
            </a:r>
          </a:p>
        </p:txBody>
      </p:sp>
    </p:spTree>
    <p:extLst>
      <p:ext uri="{BB962C8B-B14F-4D97-AF65-F5344CB8AC3E}">
        <p14:creationId xmlns:p14="http://schemas.microsoft.com/office/powerpoint/2010/main" val="30789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039CC-ADEF-7E58-56CA-BF5BEEB30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38F437-AACE-4AE7-B3A1-DEBE1745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785"/>
            <a:ext cx="9144000" cy="1143000"/>
          </a:xfrm>
        </p:spPr>
        <p:txBody>
          <a:bodyPr rtlCol="0"/>
          <a:lstStyle/>
          <a:p>
            <a:pPr rtl="0"/>
            <a:r>
              <a:rPr lang="sv-SE" dirty="0"/>
              <a:t>Boende?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057B0BB5-D52B-0EC8-7A2A-3B1F64EA0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18039"/>
          <a:stretch>
            <a:fillRect/>
          </a:stretch>
        </p:blipFill>
        <p:spPr>
          <a:xfrm>
            <a:off x="543339" y="1453094"/>
            <a:ext cx="5552661" cy="197590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C459FDC-06CD-BEA1-775B-34C4832F99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9113"/>
          <a:stretch>
            <a:fillRect/>
          </a:stretch>
        </p:blipFill>
        <p:spPr>
          <a:xfrm>
            <a:off x="425525" y="4314650"/>
            <a:ext cx="5670475" cy="133802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949AEF6-6063-B62D-CAEF-B44D98964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25" y="3811405"/>
            <a:ext cx="3256036" cy="86207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C5DAF0B9-285E-9A4A-169E-213F2A929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026" y="1707462"/>
            <a:ext cx="5903600" cy="2103943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78E10FCC-E8F8-CA41-A278-B5A2F4AA19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398160"/>
            <a:ext cx="3352800" cy="41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C08E0-A453-91A4-B90A-4824083E7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2A7478-32BA-63D1-D527-F4A94A7E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785"/>
            <a:ext cx="9144000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sv-SE" dirty="0"/>
              <a:t>Boende – hur många per familj?</a:t>
            </a:r>
            <a:br>
              <a:rPr lang="sv-SE" dirty="0"/>
            </a:br>
            <a:r>
              <a:rPr lang="sv-SE" dirty="0">
                <a:hlinkClick r:id="rId3"/>
              </a:rPr>
              <a:t>https://forms.office.com/r/HX3gtCuL7B</a:t>
            </a:r>
            <a:r>
              <a:rPr lang="sv-SE" dirty="0"/>
              <a:t> 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FA670AE4-DAFC-DBE7-D1C7-3345C0685A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184479"/>
              </p:ext>
            </p:extLst>
          </p:nvPr>
        </p:nvGraphicFramePr>
        <p:xfrm>
          <a:off x="838201" y="1272785"/>
          <a:ext cx="10515597" cy="519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84685862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8572968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83344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Bo med lagkamrat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Antal i familjen som åker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605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Alvin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41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Colin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60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Evert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52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Lucas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76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Melvin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1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Milton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787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Movitz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311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Noel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09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3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Rasmus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94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Simon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4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Sixten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Victor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870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1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9922D-2C2F-2048-F3B6-51B1C3FD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08900-8D9E-5A1E-2555-731C6444EC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 anchor="b">
            <a:normAutofit/>
          </a:bodyPr>
          <a:lstStyle/>
          <a:p>
            <a:pPr rtl="0"/>
            <a:r>
              <a:rPr lang="sv-SE" dirty="0"/>
              <a:t>Övrigt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AA7007E-9A2A-184B-DA31-75516A3E2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br>
              <a:rPr lang="sv-SE" dirty="0"/>
            </a:br>
            <a:r>
              <a:rPr lang="sv-SE" dirty="0"/>
              <a:t>Försäljning innan jul</a:t>
            </a:r>
            <a:br>
              <a:rPr lang="sv-SE" dirty="0"/>
            </a:br>
            <a:r>
              <a:rPr lang="sv-SE" dirty="0"/>
              <a:t>-Godislådor</a:t>
            </a:r>
            <a:br>
              <a:rPr lang="sv-SE" dirty="0"/>
            </a:br>
            <a:r>
              <a:rPr lang="sv-SE" dirty="0"/>
              <a:t>-Ravelli</a:t>
            </a:r>
          </a:p>
          <a:p>
            <a:pPr rtl="0"/>
            <a:r>
              <a:rPr lang="sv-SE" dirty="0"/>
              <a:t>Vad har vi missat att prata om?</a:t>
            </a:r>
          </a:p>
        </p:txBody>
      </p:sp>
    </p:spTree>
    <p:extLst>
      <p:ext uri="{BB962C8B-B14F-4D97-AF65-F5344CB8AC3E}">
        <p14:creationId xmlns:p14="http://schemas.microsoft.com/office/powerpoint/2010/main" val="17231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öd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-tema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1933</TotalTime>
  <Words>406</Words>
  <Application>Microsoft Office PowerPoint</Application>
  <PresentationFormat>Bredbild</PresentationFormat>
  <Paragraphs>83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Abadi</vt:lpstr>
      <vt:lpstr>Aptos</vt:lpstr>
      <vt:lpstr>Aptos Display</vt:lpstr>
      <vt:lpstr>Arial</vt:lpstr>
      <vt:lpstr>Assistant</vt:lpstr>
      <vt:lpstr>Calibri</vt:lpstr>
      <vt:lpstr>Office Theme</vt:lpstr>
      <vt:lpstr>Föräldramöte</vt:lpstr>
      <vt:lpstr>10-12 April 2026 Jönköping https://www.innebandy.se/smaland-blekinge/fair-play-cup </vt:lpstr>
      <vt:lpstr>Cupregler https://www.innebandy.se/smaland-blekinge/fair-play-cup/cupregler</vt:lpstr>
      <vt:lpstr>Boende och spelhallar</vt:lpstr>
      <vt:lpstr>Avgifter och alternativ https://www.innebandy.se/smaland-blekinge/fair-play-cup/avgiftervillkor</vt:lpstr>
      <vt:lpstr>Lagkassa</vt:lpstr>
      <vt:lpstr>Boende?</vt:lpstr>
      <vt:lpstr>Boende – hur många per familj? https://forms.office.com/r/HX3gtCuL7B </vt:lpstr>
      <vt:lpstr>Övrigt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Brodén Westergren</dc:creator>
  <cp:lastModifiedBy>Johanna Brodén Westergren</cp:lastModifiedBy>
  <cp:revision>4</cp:revision>
  <dcterms:created xsi:type="dcterms:W3CDTF">2025-03-31T11:48:47Z</dcterms:created>
  <dcterms:modified xsi:type="dcterms:W3CDTF">2025-11-06T17:58:48Z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