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2" r:id="rId6"/>
    <p:sldId id="273" r:id="rId7"/>
    <p:sldId id="278" r:id="rId8"/>
    <p:sldId id="279" r:id="rId9"/>
    <p:sldId id="259" r:id="rId10"/>
    <p:sldId id="261" r:id="rId11"/>
    <p:sldId id="271" r:id="rId12"/>
    <p:sldId id="262" r:id="rId13"/>
    <p:sldId id="264" r:id="rId14"/>
    <p:sldId id="265" r:id="rId15"/>
    <p:sldId id="274" r:id="rId16"/>
    <p:sldId id="263" r:id="rId17"/>
    <p:sldId id="266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4C5ED3-AD1B-4114-B646-E864EC1C2471}" v="17" dt="2024-09-10T18:25:28.1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53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5A0EE-4699-3BA2-8161-7A7A1787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F24DD7-A773-9088-AF08-65517C55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5596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389DC-8FDC-7AE8-9013-C768DEF4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8DD0-5564-AFA3-A4F0-B8167D89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247CC7-D426-B909-39C4-5AA9DA9D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AE14FC-5267-4407-8C71-40B0C696D4BC}" type="datetimeFigureOut">
              <a:rPr lang="sv-SE" smtClean="0"/>
              <a:t>2024-09-11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DA3510-C7E0-4F31-191B-0C647CFC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88368-7505-AC81-1C22-FA141656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FC68AD-7536-4AFF-A360-D40AFB5FE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9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EE74-7E8A-7BE5-F8C2-E1721AF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58EF1F-6AA0-5E84-0887-5B103E56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E1A4CD-3C13-3A43-F51C-469F705E8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989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C396-08BB-6428-6437-F946A6D9C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29A791-FDF9-9DDA-54BC-98781FC6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AA07CE-1096-40EF-6C61-307BD1325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896D13-02E4-0B7E-A181-2B79AF8A4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3A1197-6336-9778-1AFE-7765B2DD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23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BFBE8-DD10-C8E7-C710-9D172B54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53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4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F5E391-0848-F0FE-D2B2-33A77BBB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00A266-367E-0EB7-F5AF-773BB67D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DE346E-B2F5-2A28-24DA-0DF44368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856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7255-104E-31A8-896D-4346A059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D4D4E0-3CA4-BE62-1E63-EAD682F45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EA4497-9B82-466E-25A6-3D4CF924C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206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5000">
              <a:schemeClr val="bg1">
                <a:lumMod val="85000"/>
              </a:schemeClr>
            </a:gs>
            <a:gs pos="100000">
              <a:schemeClr val="bg2">
                <a:shade val="63000"/>
                <a:satMod val="120000"/>
              </a:schemeClr>
            </a:gs>
            <a:gs pos="79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1EB0A8FA-1E20-6298-B895-42075F57A6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03" y="0"/>
            <a:ext cx="3917697" cy="6858000"/>
          </a:xfrm>
          <a:prstGeom prst="rect">
            <a:avLst/>
          </a:prstGeom>
          <a:effectLst/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B5D6F0-400A-913D-D2FA-E9CABEA2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5" y="316523"/>
            <a:ext cx="11127544" cy="129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D5B7FE-CB89-20A0-A005-B7668B9B4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064" y="1927274"/>
            <a:ext cx="11127545" cy="396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329F7F92-AA6C-93E4-3248-339D46B404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5" y="5966377"/>
            <a:ext cx="3127022" cy="77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gdomsgruppen@lockerud.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VPC – Vänerns Pärla Cup</a:t>
            </a:r>
            <a:br>
              <a:rPr lang="sv-SE" dirty="0"/>
            </a:br>
            <a:r>
              <a:rPr lang="sv-SE" sz="4900" dirty="0"/>
              <a:t>Information och instruktioner</a:t>
            </a:r>
            <a:br>
              <a:rPr lang="sv-SE" sz="4900" dirty="0"/>
            </a:br>
            <a:r>
              <a:rPr lang="sv-SE" sz="4900" dirty="0"/>
              <a:t>2024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var de ska parkera. </a:t>
            </a:r>
          </a:p>
          <a:p>
            <a:pPr lvl="1">
              <a:buFontTx/>
              <a:buChar char="-"/>
            </a:pPr>
            <a:r>
              <a:rPr lang="sv-SE" dirty="0"/>
              <a:t>En person dirigera uppe vid nedfarterna så att man åker ner till rätt parkering</a:t>
            </a:r>
          </a:p>
          <a:p>
            <a:pPr lvl="1">
              <a:buFontTx/>
              <a:buChar char="-"/>
            </a:pPr>
            <a:r>
              <a:rPr lang="sv-SE" dirty="0"/>
              <a:t>i första hand på grusplan, när den är full Vadsbos parkering</a:t>
            </a:r>
          </a:p>
          <a:p>
            <a:pPr lvl="1">
              <a:buFontTx/>
              <a:buChar char="-"/>
            </a:pPr>
            <a:r>
              <a:rPr lang="sv-SE" dirty="0"/>
              <a:t>Två personer står vid grusplan och visar in till tomma platser</a:t>
            </a:r>
          </a:p>
          <a:p>
            <a:r>
              <a:rPr lang="sv-SE" dirty="0"/>
              <a:t>Om parkering börjar bli full innan arbetspasset är slut övergår man till att hjälpa till i grill och </a:t>
            </a:r>
            <a:r>
              <a:rPr lang="sv-SE" dirty="0" err="1"/>
              <a:t>hamburgerservering</a:t>
            </a:r>
            <a:endParaRPr lang="sv-SE" dirty="0"/>
          </a:p>
          <a:p>
            <a:r>
              <a:rPr lang="sv-SE" dirty="0"/>
              <a:t>Tänk på kläder efter väder + väst som visar att ni jobbar.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42906"/>
            <a:ext cx="11127545" cy="4647501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Två personer grillar, tre personer sköter försäljning och servering</a:t>
            </a:r>
          </a:p>
          <a:p>
            <a:r>
              <a:rPr lang="sv-SE" dirty="0"/>
              <a:t>Tänd grillen i god tid. Ska finnas färdiga hamburgare kl.11-16 </a:t>
            </a:r>
          </a:p>
          <a:p>
            <a:pPr lvl="1">
              <a:buFontTx/>
              <a:buChar char="-"/>
            </a:pPr>
            <a:r>
              <a:rPr lang="sv-SE" dirty="0"/>
              <a:t>(12/10 till kl.18). </a:t>
            </a:r>
          </a:p>
          <a:p>
            <a:pPr lvl="1">
              <a:buFontTx/>
              <a:buChar char="-"/>
            </a:pPr>
            <a:r>
              <a:rPr lang="sv-SE" dirty="0"/>
              <a:t>Glöm inte starta värmeskåpet. </a:t>
            </a:r>
          </a:p>
          <a:p>
            <a:r>
              <a:rPr lang="sv-SE" dirty="0"/>
              <a:t>Skär upp sallad. Ta fram tillbehör till hamburgarna. Saknar ni något så vänd er till infocenter eller hall &amp; service.</a:t>
            </a:r>
          </a:p>
          <a:p>
            <a:r>
              <a:rPr lang="sv-SE" dirty="0"/>
              <a:t>Sätt upp prislista och QR-kod för betalning.</a:t>
            </a:r>
          </a:p>
          <a:p>
            <a:r>
              <a:rPr lang="sv-SE" dirty="0"/>
              <a:t>Fyll på drickakylen. (ska vara fylld när ni går hem på lördagen)</a:t>
            </a:r>
          </a:p>
          <a:p>
            <a:r>
              <a:rPr lang="sv-SE" dirty="0"/>
              <a:t>Vi serverar hamburgarna med tillbehör (ingen får ta själv). Viktigt att plasthandskar används vid hantering av all mat.</a:t>
            </a:r>
          </a:p>
          <a:p>
            <a:r>
              <a:rPr lang="sv-SE" dirty="0"/>
              <a:t>Se till att det är snyggt och rent runt serveringen. </a:t>
            </a:r>
          </a:p>
          <a:p>
            <a:r>
              <a:rPr lang="sv-SE" dirty="0"/>
              <a:t>Fyll på allt löpande. Se till att det alltid finns hamburgare klara.</a:t>
            </a:r>
          </a:p>
          <a:p>
            <a:r>
              <a:rPr lang="sv-SE" dirty="0"/>
              <a:t>Spelande lag har fått möjlighet att skriva en beställningslista, dessa får ni av infocenter</a:t>
            </a:r>
            <a:br>
              <a:rPr lang="sv-SE" dirty="0"/>
            </a:br>
            <a:r>
              <a:rPr lang="sv-SE" dirty="0"/>
              <a:t>Ha koll så att det finns hamburgare klara till inlämnade beställningar</a:t>
            </a:r>
          </a:p>
          <a:p>
            <a:r>
              <a:rPr lang="sv-SE" dirty="0"/>
              <a:t>Släng skräp kontinuerligt.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9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Frukost och lunch i Tuva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92572"/>
            <a:ext cx="11127545" cy="4501791"/>
          </a:xfrm>
        </p:spPr>
        <p:txBody>
          <a:bodyPr>
            <a:normAutofit/>
          </a:bodyPr>
          <a:lstStyle/>
          <a:p>
            <a:r>
              <a:rPr lang="sv-SE" dirty="0"/>
              <a:t>Kommunen kommer ha anställda på plats, av dem kommer ni få mer information</a:t>
            </a:r>
          </a:p>
          <a:p>
            <a:r>
              <a:rPr lang="sv-SE" dirty="0"/>
              <a:t>Frukost serveras kl. 06.30-08.00 </a:t>
            </a:r>
          </a:p>
          <a:p>
            <a:r>
              <a:rPr lang="sv-SE" dirty="0"/>
              <a:t>Lunch 11.00-13.30</a:t>
            </a:r>
          </a:p>
          <a:p>
            <a:r>
              <a:rPr lang="sv-SE" dirty="0"/>
              <a:t>Arbetstider enligt schema</a:t>
            </a:r>
          </a:p>
          <a:p>
            <a:pPr marL="457200" lvl="1" indent="0">
              <a:buNone/>
            </a:pPr>
            <a:r>
              <a:rPr lang="sv-SE" dirty="0"/>
              <a:t>- Ni hjälper till att förbereda</a:t>
            </a:r>
          </a:p>
          <a:p>
            <a:pPr lvl="1">
              <a:buFontTx/>
              <a:buChar char="-"/>
            </a:pPr>
            <a:r>
              <a:rPr lang="sv-SE" dirty="0"/>
              <a:t>Hålla rent och fylla på under tiden</a:t>
            </a:r>
          </a:p>
          <a:p>
            <a:pPr lvl="1">
              <a:buFontTx/>
              <a:buChar char="-"/>
            </a:pPr>
            <a:r>
              <a:rPr lang="sv-SE" dirty="0"/>
              <a:t>Torka av efter</a:t>
            </a:r>
          </a:p>
          <a:p>
            <a:pPr lvl="1">
              <a:buFontTx/>
              <a:buChar char="-"/>
            </a:pPr>
            <a:r>
              <a:rPr lang="sv-SE" dirty="0"/>
              <a:t>Sköta 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66738"/>
            <a:ext cx="11508936" cy="4646382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Säkerställa att arenan är fräsch och alla trivs under vistelsen.</a:t>
            </a:r>
          </a:p>
          <a:p>
            <a:pPr marL="457200" lvl="1" indent="0">
              <a:buNone/>
            </a:pPr>
            <a:r>
              <a:rPr lang="sv-SE" dirty="0"/>
              <a:t>- Töm papperskorgar och pant löpande.</a:t>
            </a:r>
          </a:p>
          <a:p>
            <a:endParaRPr lang="sv-SE" dirty="0"/>
          </a:p>
          <a:p>
            <a:r>
              <a:rPr lang="sv-SE" dirty="0"/>
              <a:t>Håll toaletter och omklädningsrum fräscha under dagen </a:t>
            </a:r>
          </a:p>
          <a:p>
            <a:pPr lvl="1">
              <a:buFontTx/>
              <a:buChar char="-"/>
            </a:pPr>
            <a:r>
              <a:rPr lang="sv-SE" dirty="0"/>
              <a:t>töm papperskorgar, fyll på papper etc.</a:t>
            </a:r>
          </a:p>
          <a:p>
            <a:pPr lvl="1">
              <a:buFontTx/>
              <a:buChar char="-"/>
            </a:pPr>
            <a:r>
              <a:rPr lang="sv-SE" dirty="0"/>
              <a:t>Tänk på att det finns omklädningsrum och toaletter i Tuna. </a:t>
            </a:r>
          </a:p>
          <a:p>
            <a:pPr lvl="1">
              <a:buFontTx/>
              <a:buChar char="-"/>
            </a:pPr>
            <a:r>
              <a:rPr lang="sv-SE" dirty="0"/>
              <a:t>Toaletter finns vid pingisen, entrén och Calles.</a:t>
            </a:r>
          </a:p>
          <a:p>
            <a:r>
              <a:rPr lang="sv-SE" dirty="0"/>
              <a:t>Sopor slängs i container, pant läggs i källaren i korridor vid 5/6 </a:t>
            </a:r>
            <a:r>
              <a:rPr lang="sv-SE" dirty="0" err="1"/>
              <a:t>omkl.rum</a:t>
            </a:r>
            <a:r>
              <a:rPr lang="sv-SE" dirty="0"/>
              <a:t> </a:t>
            </a:r>
          </a:p>
          <a:p>
            <a:r>
              <a:rPr lang="sv-SE" dirty="0"/>
              <a:t>Städmaterial finns under trappan vid infocenter samt i städskrubben i Calles.</a:t>
            </a:r>
          </a:p>
          <a:p>
            <a:r>
              <a:rPr lang="sv-SE" dirty="0"/>
              <a:t>Toa/torkpapper och soppåsar finns vid Calles och under trappan vid infocenter</a:t>
            </a:r>
          </a:p>
          <a:p>
            <a:r>
              <a:rPr lang="sv-SE" dirty="0"/>
              <a:t>Jobba i nära anknytning med infocenter och grillen. </a:t>
            </a:r>
          </a:p>
          <a:p>
            <a:pPr marL="457200" lvl="1" indent="0">
              <a:buNone/>
            </a:pPr>
            <a:r>
              <a:rPr lang="sv-SE" dirty="0"/>
              <a:t>- Hjälp till att fylla på drickakyl och skär sallad vid behov</a:t>
            </a:r>
          </a:p>
          <a:p>
            <a:r>
              <a:rPr lang="sv-SE" dirty="0"/>
              <a:t>Vara behjälpliga så att alla funktionärer kan gå till Tuva och äta lunch </a:t>
            </a:r>
          </a:p>
          <a:p>
            <a:pPr marL="457200" lvl="1" indent="0">
              <a:buNone/>
            </a:pPr>
            <a:r>
              <a:rPr lang="sv-SE" dirty="0"/>
              <a:t>- Kan vara svårt i vissa arbetspass att byta av varandra</a:t>
            </a:r>
          </a:p>
          <a:p>
            <a:r>
              <a:rPr lang="sv-SE" dirty="0"/>
              <a:t>Riv sarg i Tuna den 6/10 ca kl.14.30.</a:t>
            </a:r>
          </a:p>
          <a:p>
            <a:r>
              <a:rPr lang="sv-SE" dirty="0"/>
              <a:t>Bygga om sarg den 12/10 mellan P12 och P13 matcher, kolla tider med infocenter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5" y="1373600"/>
            <a:ext cx="11127545" cy="466647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Sälja och vara behjälplig &amp; trevlig.</a:t>
            </a:r>
          </a:p>
          <a:p>
            <a:r>
              <a:rPr lang="sv-SE" dirty="0"/>
              <a:t>Instruktioner finns i Calles.</a:t>
            </a:r>
          </a:p>
          <a:p>
            <a:r>
              <a:rPr lang="sv-SE" dirty="0"/>
              <a:t>Se till att drickakylen är påfylld när du går hem.</a:t>
            </a:r>
          </a:p>
          <a:p>
            <a:r>
              <a:rPr lang="sv-SE" dirty="0"/>
              <a:t>Se över så att det finns toast färdiga att värma under dagen samt bre till dagen efter om de tar slut.</a:t>
            </a:r>
          </a:p>
          <a:p>
            <a:r>
              <a:rPr lang="sv-SE" dirty="0"/>
              <a:t>Vid hantering av mat ska plasthandskar användas.</a:t>
            </a:r>
          </a:p>
          <a:p>
            <a:r>
              <a:rPr lang="sv-SE" dirty="0"/>
              <a:t>Tänk på att det är mycket folk under hela dagen så se till att det alltid finns korv, kaffe, toast m.m.</a:t>
            </a:r>
          </a:p>
          <a:p>
            <a:r>
              <a:rPr lang="sv-SE" dirty="0"/>
              <a:t>Se till att hålla rent i och utanför Calles under hela dagen.</a:t>
            </a:r>
          </a:p>
          <a:p>
            <a:r>
              <a:rPr lang="sv-SE" dirty="0"/>
              <a:t>Rutin för stängning finns i Calles.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59018"/>
            <a:ext cx="11127545" cy="4535346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Ansvarig från VPC-grupp kommer kalla arbetande föräldrar för mer information om välkomstbrev och fruktpåse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  <a:endParaRPr lang="sv-SE" dirty="0"/>
          </a:p>
          <a:p>
            <a:r>
              <a:rPr lang="sv-SE" dirty="0"/>
              <a:t>På morgonen:</a:t>
            </a:r>
          </a:p>
          <a:p>
            <a:pPr lvl="1">
              <a:buFontTx/>
              <a:buChar char="-"/>
            </a:pPr>
            <a:r>
              <a:rPr lang="sv-SE" dirty="0"/>
              <a:t>hämta nyckel och kod till hallvärdarna finns på kansliet</a:t>
            </a:r>
          </a:p>
          <a:p>
            <a:pPr lvl="1">
              <a:buFontTx/>
              <a:buChar char="-"/>
            </a:pPr>
            <a:r>
              <a:rPr lang="sv-SE" dirty="0"/>
              <a:t>se till att ha välkomstbrev och fruktpåsar till lagen lätt tillgängliga </a:t>
            </a:r>
          </a:p>
          <a:p>
            <a:pPr lvl="1">
              <a:buFontTx/>
              <a:buChar char="-"/>
            </a:pPr>
            <a:r>
              <a:rPr lang="sv-SE" dirty="0"/>
              <a:t>sätt upp skyltar om inte respektive omklädningsrum redan är märkta </a:t>
            </a:r>
          </a:p>
          <a:p>
            <a:r>
              <a:rPr lang="sv-SE" dirty="0"/>
              <a:t>Checka in laget och hälsa välkommen (bocka av på lista) </a:t>
            </a:r>
          </a:p>
          <a:p>
            <a:r>
              <a:rPr lang="sv-SE" dirty="0"/>
              <a:t>Dela ut välkomstbrev + fruktpåse. Tala om var omklädningsrummet ligger.</a:t>
            </a:r>
          </a:p>
          <a:p>
            <a:r>
              <a:rPr lang="sv-SE" dirty="0"/>
              <a:t>Var hjälpsamma vid eventuella frågor om hallar, platser, spelschema, vad som helst egentligen.</a:t>
            </a:r>
          </a:p>
          <a:p>
            <a:r>
              <a:rPr lang="sv-SE" dirty="0"/>
              <a:t>Vid behov hjälper man till vid grillen.</a:t>
            </a:r>
          </a:p>
          <a:p>
            <a:r>
              <a:rPr lang="sv-SE" dirty="0"/>
              <a:t>Liten sjukvårdsväska ska ligga i infodisken.</a:t>
            </a:r>
          </a:p>
          <a:p>
            <a:r>
              <a:rPr lang="sv-SE" dirty="0"/>
              <a:t>Övernattande lag får välkomstkuvertet vid incheckningen på skolan och hämtar bara frukt i infocenter på speldagen.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430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Ansvarig från VPC-grupp kommer kalla arbetande föräldrar till genomgång av arbetsuppgifter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  <a:p>
            <a:r>
              <a:rPr lang="sv-SE" dirty="0"/>
              <a:t>Jobba med Cup Manager. De som jobbar med detta kommer att få en ordentlig genomgång.</a:t>
            </a:r>
          </a:p>
          <a:p>
            <a:r>
              <a:rPr lang="sv-SE" dirty="0"/>
              <a:t>Stå till tjänst för matchsekretariat och domare om de skulle behöva något.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 – äldsta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Övernattande lag bor på Vadsboskolan</a:t>
            </a:r>
          </a:p>
          <a:p>
            <a:r>
              <a:rPr lang="sv-SE" dirty="0"/>
              <a:t>Äldsta laget ansvarar för att:</a:t>
            </a:r>
          </a:p>
          <a:p>
            <a:pPr lvl="1">
              <a:buFontTx/>
              <a:buChar char="-"/>
            </a:pPr>
            <a:r>
              <a:rPr lang="sv-SE" dirty="0"/>
              <a:t>Schema för vart lagen sover finns.</a:t>
            </a:r>
          </a:p>
          <a:p>
            <a:pPr lvl="1">
              <a:buFontTx/>
              <a:buChar char="-"/>
            </a:pPr>
            <a:r>
              <a:rPr lang="sv-SE" dirty="0"/>
              <a:t>Alla trivs under övernattningen.</a:t>
            </a:r>
          </a:p>
          <a:p>
            <a:pPr lvl="1">
              <a:buFontTx/>
              <a:buChar char="-"/>
            </a:pPr>
            <a:r>
              <a:rPr lang="sv-SE" dirty="0"/>
              <a:t>Checka in lagen, visa vart de ska bo samt gå igenom nödvändiga övernattningskriterier, så som brandskydd.</a:t>
            </a:r>
          </a:p>
          <a:p>
            <a:pPr lvl="1">
              <a:buFontTx/>
              <a:buChar char="-"/>
            </a:pPr>
            <a:r>
              <a:rPr lang="sv-SE" dirty="0"/>
              <a:t>Vara observanta på oskötsamma lag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 som lagansvarig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Innan cupen:</a:t>
            </a:r>
          </a:p>
          <a:p>
            <a:r>
              <a:rPr lang="sv-SE" dirty="0"/>
              <a:t>Delta på informationsmöte</a:t>
            </a:r>
          </a:p>
          <a:p>
            <a:r>
              <a:rPr lang="sv-SE" dirty="0"/>
              <a:t>Schemalägg ditt lag på utdelade arbetspass, ert schema ska vara inskickat till </a:t>
            </a:r>
            <a:r>
              <a:rPr lang="sv-SE" dirty="0">
                <a:hlinkClick r:id="rId2"/>
              </a:rPr>
              <a:t>ungdomsgruppen@lockerud.nu</a:t>
            </a:r>
            <a:r>
              <a:rPr lang="sv-SE" dirty="0"/>
              <a:t> senast måndag 23/9</a:t>
            </a:r>
          </a:p>
          <a:p>
            <a:r>
              <a:rPr lang="sv-SE" dirty="0"/>
              <a:t>Delge ditt lag informationen i detta häfte</a:t>
            </a:r>
            <a:br>
              <a:rPr lang="sv-SE" dirty="0"/>
            </a:br>
            <a:r>
              <a:rPr lang="sv-SE" dirty="0"/>
              <a:t>- förslagsvis gå igenom denna PP på ett föräldramöte eller be om läskvitto så du vet att de tagit del av informationen</a:t>
            </a:r>
            <a:br>
              <a:rPr lang="sv-SE" dirty="0"/>
            </a:br>
            <a:r>
              <a:rPr lang="sv-SE" dirty="0"/>
              <a:t>- spara ner och ladda upp denna fil under dokument på din </a:t>
            </a:r>
            <a:r>
              <a:rPr lang="sv-SE" dirty="0" err="1"/>
              <a:t>lagsida</a:t>
            </a:r>
            <a:endParaRPr lang="sv-SE" dirty="0"/>
          </a:p>
          <a:p>
            <a:pPr marL="0" indent="0">
              <a:buNone/>
            </a:pPr>
            <a:r>
              <a:rPr lang="sv-SE" b="1" dirty="0"/>
              <a:t>Under cupen</a:t>
            </a:r>
          </a:p>
          <a:p>
            <a:r>
              <a:rPr lang="sv-SE" dirty="0"/>
              <a:t>Var tillgänglig på telefon under er arbetsdag ifall någon saknas på ett arbetspass, vid eventuella frågor eller oförutsedda händelser</a:t>
            </a:r>
          </a:p>
          <a:p>
            <a:pPr marL="0" indent="0">
              <a:buNone/>
            </a:pPr>
            <a:r>
              <a:rPr lang="sv-SE" b="1" dirty="0"/>
              <a:t>Efter cupen</a:t>
            </a:r>
          </a:p>
          <a:p>
            <a:r>
              <a:rPr lang="sv-SE" dirty="0"/>
              <a:t>Delge ungdomsgruppen hur många arbetstimmar det blev för laget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83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Gäller alla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r>
              <a:rPr lang="sv-SE" dirty="0"/>
              <a:t>Alla funktionärer ska ha väst/tröja som visar att man är funktionär.</a:t>
            </a:r>
          </a:p>
          <a:p>
            <a:pPr marL="457200" lvl="1" indent="0">
              <a:buNone/>
            </a:pPr>
            <a:r>
              <a:rPr lang="sv-SE" dirty="0"/>
              <a:t>- Dessa finns i infocenter. Återlämnas snarast efter avslutat pass.</a:t>
            </a:r>
          </a:p>
          <a:p>
            <a:r>
              <a:rPr lang="sv-SE" dirty="0"/>
              <a:t>Plasthandskar gäller vid all hantering av livsmedel.</a:t>
            </a:r>
          </a:p>
          <a:p>
            <a:r>
              <a:rPr lang="sv-SE" dirty="0"/>
              <a:t>Funktionärer i </a:t>
            </a:r>
            <a:r>
              <a:rPr lang="sv-SE" dirty="0" err="1"/>
              <a:t>Novab</a:t>
            </a:r>
            <a:r>
              <a:rPr lang="sv-SE" dirty="0"/>
              <a:t> får lunch i Tuva mellan kl.11-13.30. </a:t>
            </a:r>
          </a:p>
          <a:p>
            <a:pPr marL="457200" lvl="1" indent="0">
              <a:buNone/>
            </a:pPr>
            <a:r>
              <a:rPr lang="sv-SE" dirty="0"/>
              <a:t>- Här hjälps vi åt så att alla hinner äta.</a:t>
            </a:r>
          </a:p>
          <a:p>
            <a:r>
              <a:rPr lang="sv-SE" dirty="0"/>
              <a:t>Känns det som ni är överflödiga på er station så kolla om det behövs hjälp någon annanstans.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98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859448"/>
            <a:ext cx="11127544" cy="1294228"/>
          </a:xfrm>
        </p:spPr>
        <p:txBody>
          <a:bodyPr/>
          <a:lstStyle/>
          <a:p>
            <a:r>
              <a:rPr lang="sv-SE" dirty="0"/>
              <a:t>Arbetande lag - Yngsta åldrarna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53536"/>
              </p:ext>
            </p:extLst>
          </p:nvPr>
        </p:nvGraphicFramePr>
        <p:xfrm>
          <a:off x="635391" y="1865020"/>
          <a:ext cx="8127999" cy="39471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54795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Vad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4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11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  <a:p>
                      <a:r>
                        <a:rPr lang="sv-SE" dirty="0"/>
                        <a:t>Matservering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F15/16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Matservering Club 83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P14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Hallvärd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75128"/>
            <a:ext cx="11127545" cy="4619236"/>
          </a:xfrm>
        </p:spPr>
        <p:txBody>
          <a:bodyPr>
            <a:normAutofit/>
          </a:bodyPr>
          <a:lstStyle/>
          <a:p>
            <a:r>
              <a:rPr lang="sv-SE" dirty="0"/>
              <a:t>Hämta nyckel + kod till larm i infodisken i god tid inför första träning</a:t>
            </a:r>
          </a:p>
          <a:p>
            <a:r>
              <a:rPr lang="sv-SE" dirty="0"/>
              <a:t>Kolla arbetsschema om sarg ska byggas</a:t>
            </a:r>
          </a:p>
          <a:p>
            <a:r>
              <a:rPr lang="sv-SE" dirty="0"/>
              <a:t>Släpp in lagen och hälsa välkommen</a:t>
            </a:r>
          </a:p>
          <a:p>
            <a:r>
              <a:rPr lang="sv-SE" dirty="0"/>
              <a:t>Håll rent och snyggt</a:t>
            </a:r>
          </a:p>
          <a:p>
            <a:r>
              <a:rPr lang="sv-SE" dirty="0"/>
              <a:t>Städa omklädningsrum och toaletter innan du lämnar för dagen</a:t>
            </a:r>
          </a:p>
          <a:p>
            <a:r>
              <a:rPr lang="sv-SE" dirty="0"/>
              <a:t>Töm papperskorgar</a:t>
            </a:r>
          </a:p>
          <a:p>
            <a:r>
              <a:rPr lang="sv-SE" dirty="0"/>
              <a:t>Kolla i arbetsschema om sargen ska plockas ner efter ert sista pass</a:t>
            </a:r>
          </a:p>
          <a:p>
            <a:r>
              <a:rPr lang="sv-SE" dirty="0"/>
              <a:t>Lås och larma efter sista laget för dagen och lämna tillbaka nyckel + kod till infodisken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43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 på </a:t>
            </a:r>
            <a:r>
              <a:rPr lang="sv-SE" dirty="0" err="1"/>
              <a:t>Novab</a:t>
            </a:r>
            <a:r>
              <a:rPr lang="sv-SE" dirty="0"/>
              <a:t> under 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Städa omklädningsrum, toaletter + övriga utrymmen.</a:t>
            </a:r>
          </a:p>
          <a:p>
            <a:r>
              <a:rPr lang="sv-SE" dirty="0"/>
              <a:t>Se separat checklista (delas ut på infomöte samt finns i infodisken)</a:t>
            </a:r>
          </a:p>
        </p:txBody>
      </p:sp>
    </p:spTree>
    <p:extLst>
      <p:ext uri="{BB962C8B-B14F-4D97-AF65-F5344CB8AC3E}">
        <p14:creationId xmlns:p14="http://schemas.microsoft.com/office/powerpoint/2010/main" val="238266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Matservering Club 83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Övernattande lag äter middag.</a:t>
            </a:r>
          </a:p>
          <a:p>
            <a:r>
              <a:rPr lang="sv-SE" dirty="0"/>
              <a:t>Maten kommer i kantiner från ICA</a:t>
            </a:r>
          </a:p>
          <a:p>
            <a:r>
              <a:rPr lang="sv-SE" dirty="0"/>
              <a:t>Plocka fram tallrikar, bestick, glas och servetter</a:t>
            </a:r>
          </a:p>
          <a:p>
            <a:r>
              <a:rPr lang="sv-SE" dirty="0"/>
              <a:t>Håll fräscht runt maten och på borden</a:t>
            </a:r>
          </a:p>
          <a:p>
            <a:r>
              <a:rPr lang="sv-SE" dirty="0"/>
              <a:t>Se separat checklista (delas ut på infomöte samt finns i infodisken)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7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398706"/>
            <a:ext cx="11127544" cy="1294228"/>
          </a:xfrm>
        </p:spPr>
        <p:txBody>
          <a:bodyPr/>
          <a:lstStyle/>
          <a:p>
            <a:r>
              <a:rPr lang="sv-SE" dirty="0"/>
              <a:t>Spelande lag – arbetande föräldrar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67577"/>
              </p:ext>
            </p:extLst>
          </p:nvPr>
        </p:nvGraphicFramePr>
        <p:xfrm>
          <a:off x="1935871" y="2230780"/>
          <a:ext cx="5418666" cy="2590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Lördag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13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F11/12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6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6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 för spelande lag i </a:t>
            </a:r>
            <a:r>
              <a:rPr lang="sv-SE" dirty="0" err="1"/>
              <a:t>Novab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68074"/>
            <a:ext cx="11127545" cy="4426290"/>
          </a:xfrm>
        </p:spPr>
        <p:txBody>
          <a:bodyPr>
            <a:normAutofit/>
          </a:bodyPr>
          <a:lstStyle/>
          <a:p>
            <a:r>
              <a:rPr lang="sv-SE" dirty="0"/>
              <a:t>Grill / Parkering </a:t>
            </a:r>
          </a:p>
          <a:p>
            <a:r>
              <a:rPr lang="sv-SE" dirty="0"/>
              <a:t>Frukost och lunch</a:t>
            </a:r>
          </a:p>
          <a:p>
            <a:r>
              <a:rPr lang="sv-SE" dirty="0"/>
              <a:t>Hall &amp; Service </a:t>
            </a:r>
          </a:p>
          <a:p>
            <a:r>
              <a:rPr lang="sv-SE" dirty="0"/>
              <a:t>Calles Café</a:t>
            </a:r>
          </a:p>
          <a:p>
            <a:r>
              <a:rPr lang="sv-SE" dirty="0"/>
              <a:t>Infocenter </a:t>
            </a:r>
          </a:p>
          <a:p>
            <a:r>
              <a:rPr lang="sv-SE" dirty="0"/>
              <a:t>Huvudsekretariat </a:t>
            </a:r>
          </a:p>
          <a:p>
            <a:r>
              <a:rPr lang="sv-SE" dirty="0"/>
              <a:t>Logi – Sköts av äldsta laget F09/10 men behöver hjälp av två personer som kan ta passet 11-12okt 22.00-08.00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1260</Words>
  <Application>Microsoft Office PowerPoint</Application>
  <PresentationFormat>Bredbild</PresentationFormat>
  <Paragraphs>169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Office-tema</vt:lpstr>
      <vt:lpstr>VPC – Vänerns Pärla Cup Information och instruktioner 2024</vt:lpstr>
      <vt:lpstr>Du som lagansvarig</vt:lpstr>
      <vt:lpstr>Gäller alla</vt:lpstr>
      <vt:lpstr>Arbetande lag - Yngsta åldrarna</vt:lpstr>
      <vt:lpstr>Hallvärd</vt:lpstr>
      <vt:lpstr>Städ på Novab under kvällen</vt:lpstr>
      <vt:lpstr>Matservering Club 83</vt:lpstr>
      <vt:lpstr>Spelande lag – arbetande föräldrar </vt:lpstr>
      <vt:lpstr>Arbetspass för spelande lag i Novab</vt:lpstr>
      <vt:lpstr>Parkering</vt:lpstr>
      <vt:lpstr>Grill</vt:lpstr>
      <vt:lpstr>Frukost och lunch i Tuva</vt:lpstr>
      <vt:lpstr>Hall &amp; Service</vt:lpstr>
      <vt:lpstr>Calles Café</vt:lpstr>
      <vt:lpstr>Infocenter</vt:lpstr>
      <vt:lpstr>Huvudsekretariat</vt:lpstr>
      <vt:lpstr>Logi – äldsta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med Abrahamsson</dc:title>
  <dc:creator>Felix Magnusson</dc:creator>
  <cp:lastModifiedBy>Johanna Brodén Westergren</cp:lastModifiedBy>
  <cp:revision>45</cp:revision>
  <dcterms:created xsi:type="dcterms:W3CDTF">2022-11-16T11:27:28Z</dcterms:created>
  <dcterms:modified xsi:type="dcterms:W3CDTF">2024-09-11T18:10:32Z</dcterms:modified>
</cp:coreProperties>
</file>