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9" r:id="rId5"/>
    <p:sldId id="283" r:id="rId6"/>
    <p:sldId id="290" r:id="rId7"/>
    <p:sldId id="285" r:id="rId8"/>
    <p:sldId id="303" r:id="rId9"/>
    <p:sldId id="286" r:id="rId10"/>
    <p:sldId id="287" r:id="rId11"/>
    <p:sldId id="256" r:id="rId12"/>
    <p:sldId id="276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llanmörkt format 3 - 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0" d="100"/>
          <a:sy n="60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EA7D0F-3B3A-158E-4D01-F49DA6027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AF2B3F1-D8A8-5A83-9FF2-0FB2FEBF4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005397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35A0EE-4699-3BA2-8161-7A7A1787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F24DD7-A773-9088-AF08-65517C55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5596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C389DC-8FDC-7AE8-9013-C768DEF4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EE58DD0-5564-AFA3-A4F0-B8167D898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247CC7-D426-B909-39C4-5AA9DA9D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AE14FC-5267-4407-8C71-40B0C696D4BC}" type="datetimeFigureOut">
              <a:rPr lang="sv-SE" smtClean="0"/>
              <a:t>2026-09-20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DA3510-C7E0-4F31-191B-0C647CFC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E88368-7505-AC81-1C22-FA1416563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C68AD-7536-4AFF-A360-D40AFB5FE9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869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D4EE74-7E8A-7BE5-F8C2-E1721AF5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58EF1F-6AA0-5E84-0887-5B103E56E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4E1A4CD-3C13-3A43-F51C-469F705E8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9896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2EC396-08BB-6428-6437-F946A6D9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29A791-FDF9-9DDA-54BC-98781FC6A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FAA07CE-1096-40EF-6C61-307BD1325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7896D13-02E4-0B7E-A181-2B79AF8A4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93A1197-6336-9778-1AFE-7765B2DD6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5233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4BFBE8-DD10-C8E7-C710-9D172B54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6530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453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F5E391-0848-F0FE-D2B2-33A77BBB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00A266-367E-0EB7-F5AF-773BB67D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1DE346E-B2F5-2A28-24DA-0DF44368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13856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0A7255-104E-31A8-896D-4346A0590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9D4D4E0-3CA4-BE62-1E63-EAD682F45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EA4497-9B82-466E-25A6-3D4CF924C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7206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5000">
              <a:schemeClr val="bg1">
                <a:lumMod val="85000"/>
              </a:schemeClr>
            </a:gs>
            <a:gs pos="100000">
              <a:schemeClr val="bg2">
                <a:shade val="63000"/>
                <a:satMod val="120000"/>
              </a:schemeClr>
            </a:gs>
            <a:gs pos="79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text, tecken&#10;&#10;Automatiskt genererad beskrivning">
            <a:extLst>
              <a:ext uri="{FF2B5EF4-FFF2-40B4-BE49-F238E27FC236}">
                <a16:creationId xmlns:a16="http://schemas.microsoft.com/office/drawing/2014/main" id="{1EB0A8FA-1E20-6298-B895-42075F57A62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03" y="0"/>
            <a:ext cx="3917697" cy="6858000"/>
          </a:xfrm>
          <a:prstGeom prst="rect">
            <a:avLst/>
          </a:prstGeom>
          <a:effectLst/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1B5D6F0-400A-913D-D2FA-E9CABEA2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65" y="316523"/>
            <a:ext cx="11127544" cy="129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D5B7FE-CB89-20A0-A005-B7668B9B4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064" y="1927274"/>
            <a:ext cx="11127545" cy="3967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329F7F92-AA6C-93E4-3248-339D46B4044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5" y="5966377"/>
            <a:ext cx="3127022" cy="77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E9224C-9328-7630-7981-9F600B8F1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225" y="1840523"/>
            <a:ext cx="11127544" cy="1294228"/>
          </a:xfrm>
        </p:spPr>
        <p:txBody>
          <a:bodyPr>
            <a:normAutofit fontScale="90000"/>
          </a:bodyPr>
          <a:lstStyle/>
          <a:p>
            <a:r>
              <a:rPr lang="sv-SE" sz="5400" b="1" noProof="0" dirty="0"/>
              <a:t>Föräldramöte</a:t>
            </a:r>
            <a:r>
              <a:rPr lang="sv-SE" noProof="0" dirty="0"/>
              <a:t> </a:t>
            </a:r>
            <a:r>
              <a:rPr lang="sv-SE" b="1" noProof="0" dirty="0"/>
              <a:t>F13/14 </a:t>
            </a:r>
            <a:br>
              <a:rPr lang="sv-SE" b="1" noProof="0" dirty="0"/>
            </a:br>
            <a:r>
              <a:rPr lang="sv-SE" b="1" noProof="0" dirty="0"/>
              <a:t>260914</a:t>
            </a:r>
          </a:p>
        </p:txBody>
      </p:sp>
    </p:spTree>
    <p:extLst>
      <p:ext uri="{BB962C8B-B14F-4D97-AF65-F5344CB8AC3E}">
        <p14:creationId xmlns:p14="http://schemas.microsoft.com/office/powerpoint/2010/main" val="24189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1A415A-BAE5-FA35-610D-D82B0822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001C977-0BB4-FC41-C9A5-FF18C2B73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b="1" noProof="0" dirty="0"/>
              <a:t>Måndag: 18:15-19:30 SM-hallen</a:t>
            </a:r>
          </a:p>
          <a:p>
            <a:r>
              <a:rPr lang="sv-SE" b="1" noProof="0" dirty="0"/>
              <a:t>Onsdag: </a:t>
            </a:r>
            <a:r>
              <a:rPr lang="sv-SE" b="1" dirty="0"/>
              <a:t>17:00-18:15 ICA-hallen, tjejerna bygger eventuellt sarg tillsammans innan träningen</a:t>
            </a:r>
          </a:p>
          <a:p>
            <a:r>
              <a:rPr lang="sv-SE" b="1" noProof="0" dirty="0"/>
              <a:t>Fredag: 17:00-18:15 </a:t>
            </a:r>
            <a:r>
              <a:rPr lang="sv-SE" b="1" dirty="0"/>
              <a:t>ICA-hallen, tjejerna bygger sarg tillsammans innan träningen</a:t>
            </a:r>
          </a:p>
          <a:p>
            <a:endParaRPr lang="sv-SE" b="1" noProof="0" dirty="0"/>
          </a:p>
          <a:p>
            <a:pPr marL="0" indent="0">
              <a:buNone/>
            </a:pPr>
            <a:r>
              <a:rPr lang="sv-SE" b="1" dirty="0"/>
              <a:t>15 minuter innan träningen startar har tjejerna gemensam uppvärmning i korridoren</a:t>
            </a:r>
            <a:endParaRPr lang="sv-SE" b="1" noProof="0" dirty="0"/>
          </a:p>
          <a:p>
            <a:endParaRPr lang="sv-SE" noProof="0" dirty="0"/>
          </a:p>
          <a:p>
            <a:pPr marL="0" indent="0">
              <a:buNone/>
            </a:pPr>
            <a:r>
              <a:rPr lang="sv-SE" noProof="0" dirty="0"/>
              <a:t>Vi har omklädningsrum vid varje träning och för att slippa massa saker i hallen är det bra om tjejerna ”byter om” där.</a:t>
            </a:r>
          </a:p>
          <a:p>
            <a:pPr marL="0" indent="0">
              <a:buNone/>
            </a:pPr>
            <a:endParaRPr lang="sv-SE" noProof="0" dirty="0"/>
          </a:p>
          <a:p>
            <a:pPr marL="0" indent="0">
              <a:buNone/>
            </a:pPr>
            <a:r>
              <a:rPr lang="sv-SE" noProof="0" dirty="0"/>
              <a:t>Kallelser till träningarna kommer inte skickas ut så om ditt barn är sjukt eller inte kommer på träningen är det bra om ni meddelar det i gästboken</a:t>
            </a:r>
          </a:p>
        </p:txBody>
      </p:sp>
    </p:spTree>
    <p:extLst>
      <p:ext uri="{BB962C8B-B14F-4D97-AF65-F5344CB8AC3E}">
        <p14:creationId xmlns:p14="http://schemas.microsoft.com/office/powerpoint/2010/main" val="322479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40F773-37F8-FCDE-B8BC-61142822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Matcher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400EF9-7E53-919B-62D4-067902618B54}"/>
              </a:ext>
            </a:extLst>
          </p:cNvPr>
          <p:cNvSpPr txBox="1"/>
          <p:nvPr/>
        </p:nvSpPr>
        <p:spPr>
          <a:xfrm>
            <a:off x="597877" y="1610751"/>
            <a:ext cx="51526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noProof="0" dirty="0" err="1"/>
              <a:t>Pantamera</a:t>
            </a:r>
            <a:r>
              <a:rPr lang="sv-SE" b="1" noProof="0" dirty="0"/>
              <a:t> Flickor Röd 3</a:t>
            </a:r>
          </a:p>
          <a:p>
            <a:endParaRPr lang="sv-SE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Seriespel med dubbelmöte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</a:t>
            </a:r>
            <a:r>
              <a:rPr lang="sv-SE" noProof="0" dirty="0" err="1"/>
              <a:t>peltid</a:t>
            </a:r>
            <a:r>
              <a:rPr lang="sv-SE" noProof="0" dirty="0"/>
              <a:t>: 3x15 minuter, effektiv 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Resultat ska rapporters under matchen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Domar- och publikvärd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Vi vill att tjejerna byter om tillsammans och helst duschar efter matcherna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Seriepremiär mot Tygriket 17 oktober</a:t>
            </a:r>
          </a:p>
          <a:p>
            <a:endParaRPr lang="sv-SE" noProof="0" dirty="0"/>
          </a:p>
          <a:p>
            <a:r>
              <a:rPr lang="sv-SE" noProof="0" dirty="0"/>
              <a:t>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D8997DC-CE8C-4CCF-AA96-41EB1DC71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442" y="1027433"/>
            <a:ext cx="3898570" cy="453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2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3F70A-70F8-BFED-5265-DCE6A6503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92585B-1272-06FF-A4F4-885BE1D57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Matcher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E58FD1A-630D-6049-6F3A-56732CCA28E8}"/>
              </a:ext>
            </a:extLst>
          </p:cNvPr>
          <p:cNvSpPr txBox="1"/>
          <p:nvPr/>
        </p:nvSpPr>
        <p:spPr>
          <a:xfrm>
            <a:off x="597877" y="1610751"/>
            <a:ext cx="51526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noProof="0" dirty="0" err="1"/>
              <a:t>Pantamera</a:t>
            </a:r>
            <a:r>
              <a:rPr lang="sv-SE" b="1" noProof="0" dirty="0"/>
              <a:t> Flickor Röd 2</a:t>
            </a:r>
          </a:p>
          <a:p>
            <a:endParaRPr lang="sv-SE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Seriespel med dubbelmöte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</a:t>
            </a:r>
            <a:r>
              <a:rPr lang="sv-SE" noProof="0" dirty="0" err="1"/>
              <a:t>peltid</a:t>
            </a:r>
            <a:r>
              <a:rPr lang="sv-SE" noProof="0" dirty="0"/>
              <a:t>: 3x15 minuter, effektiv 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Resultat ska rapporters under matchen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Domar- och publikvärd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Vi vill att tjejerna byter om tillsammans och helst duschar efter matcherna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noProof="0" dirty="0"/>
              <a:t>Seriepremiär mot Fritsla 18 oktober</a:t>
            </a:r>
          </a:p>
          <a:p>
            <a:endParaRPr lang="sv-SE" noProof="0" dirty="0"/>
          </a:p>
          <a:p>
            <a:r>
              <a:rPr lang="sv-SE" noProof="0" dirty="0"/>
              <a:t>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7E46601-221B-3C6C-680F-F53935867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20" y="920437"/>
            <a:ext cx="3834809" cy="525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1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A490CB-294A-D83D-55A9-8E624788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75F4C0-47C3-FBBF-B60E-9638342C9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noProof="0" dirty="0"/>
              <a:t>VPC 4 oktober F13</a:t>
            </a:r>
          </a:p>
          <a:p>
            <a:r>
              <a:rPr lang="sv-SE" b="1" dirty="0"/>
              <a:t>VPC 11 oktober F14</a:t>
            </a:r>
            <a:endParaRPr lang="sv-SE" b="1" noProof="0" dirty="0"/>
          </a:p>
          <a:p>
            <a:r>
              <a:rPr lang="sv-SE" b="1" noProof="0" dirty="0" err="1"/>
              <a:t>Sibben</a:t>
            </a:r>
            <a:r>
              <a:rPr lang="sv-SE" b="1" noProof="0" dirty="0"/>
              <a:t> Cup 3-5 januari</a:t>
            </a:r>
          </a:p>
          <a:p>
            <a:r>
              <a:rPr lang="sv-SE" b="1" noProof="0" dirty="0"/>
              <a:t>Andra förslag?</a:t>
            </a:r>
            <a:br>
              <a:rPr lang="sv-SE" noProof="0" dirty="0"/>
            </a:b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28283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E71FE5-AF48-4BFC-D251-C68949F2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65" y="316523"/>
            <a:ext cx="11127544" cy="1294228"/>
          </a:xfrm>
        </p:spPr>
        <p:txBody>
          <a:bodyPr anchor="ctr">
            <a:normAutofit/>
          </a:bodyPr>
          <a:lstStyle/>
          <a:p>
            <a:r>
              <a:rPr lang="sv-SE" dirty="0"/>
              <a:t>Städa Sverige 19/9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33B735-CE37-1B21-091F-EF762EFF8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381847" cy="4351338"/>
          </a:xfrm>
        </p:spPr>
        <p:txBody>
          <a:bodyPr>
            <a:normAutofit/>
          </a:bodyPr>
          <a:lstStyle/>
          <a:p>
            <a:r>
              <a:rPr lang="en-US" dirty="0" err="1"/>
              <a:t>Gemensam</a:t>
            </a:r>
            <a:r>
              <a:rPr lang="en-US" dirty="0"/>
              <a:t> </a:t>
            </a:r>
            <a:r>
              <a:rPr lang="en-US" dirty="0" err="1"/>
              <a:t>aktivitet</a:t>
            </a:r>
            <a:r>
              <a:rPr lang="en-US" dirty="0"/>
              <a:t> för </a:t>
            </a:r>
            <a:r>
              <a:rPr lang="en-US" dirty="0" err="1"/>
              <a:t>laget</a:t>
            </a:r>
            <a:r>
              <a:rPr lang="en-US" dirty="0"/>
              <a:t>, alla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u="sng" dirty="0"/>
              <a:t>ska</a:t>
            </a:r>
            <a:r>
              <a:rPr lang="en-US" dirty="0"/>
              <a:t> </a:t>
            </a:r>
            <a:r>
              <a:rPr lang="en-US" dirty="0" err="1"/>
              <a:t>vara</a:t>
            </a:r>
            <a:r>
              <a:rPr lang="en-US" dirty="0"/>
              <a:t> med</a:t>
            </a:r>
          </a:p>
          <a:p>
            <a:r>
              <a:rPr lang="en-US" dirty="0"/>
              <a:t>Samling kl 9:30 vid Sill och </a:t>
            </a:r>
            <a:r>
              <a:rPr lang="en-US" dirty="0" err="1"/>
              <a:t>Dynamit</a:t>
            </a:r>
            <a:endParaRPr lang="en-US" dirty="0"/>
          </a:p>
          <a:p>
            <a:r>
              <a:rPr lang="en-US" dirty="0" err="1"/>
              <a:t>Tjejerna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delas in i </a:t>
            </a:r>
            <a:r>
              <a:rPr lang="en-US" dirty="0" err="1"/>
              <a:t>grupper</a:t>
            </a:r>
            <a:endParaRPr lang="en-US" dirty="0"/>
          </a:p>
          <a:p>
            <a:r>
              <a:rPr lang="en-US" dirty="0" err="1"/>
              <a:t>Uppdraget</a:t>
            </a:r>
            <a:r>
              <a:rPr lang="en-US" dirty="0"/>
              <a:t> ger 5000-6000 </a:t>
            </a:r>
            <a:r>
              <a:rPr lang="en-US" dirty="0" err="1"/>
              <a:t>kr</a:t>
            </a:r>
            <a:r>
              <a:rPr lang="en-US" dirty="0"/>
              <a:t> till </a:t>
            </a:r>
            <a:r>
              <a:rPr lang="en-US" dirty="0" err="1"/>
              <a:t>lagkassan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1252775-8454-B3F1-5879-3761C8FE7B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11698" y="1745615"/>
            <a:ext cx="3394043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691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2AFFE2-0F18-482C-E125-D4F8B196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Försäljning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1A101D-D935-F6E0-DC2E-3CC49BBB3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5" y="1445455"/>
            <a:ext cx="11127545" cy="3967089"/>
          </a:xfrm>
        </p:spPr>
        <p:txBody>
          <a:bodyPr>
            <a:normAutofit fontScale="85000" lnSpcReduction="20000"/>
          </a:bodyPr>
          <a:lstStyle/>
          <a:p>
            <a:r>
              <a:rPr lang="sv-SE" noProof="0" dirty="0"/>
              <a:t>New Body</a:t>
            </a:r>
          </a:p>
          <a:p>
            <a:r>
              <a:rPr lang="sv-SE" noProof="0" dirty="0"/>
              <a:t>Kakservice</a:t>
            </a:r>
          </a:p>
          <a:p>
            <a:r>
              <a:rPr lang="sv-SE" noProof="0" dirty="0"/>
              <a:t>Chips</a:t>
            </a:r>
          </a:p>
          <a:p>
            <a:r>
              <a:rPr lang="sv-SE" noProof="0" dirty="0"/>
              <a:t>Godis &amp; Kakexperten</a:t>
            </a:r>
          </a:p>
          <a:p>
            <a:r>
              <a:rPr lang="sv-SE" noProof="0" dirty="0"/>
              <a:t>Hemmakväll</a:t>
            </a:r>
          </a:p>
          <a:p>
            <a:r>
              <a:rPr lang="sv-SE" noProof="0" dirty="0"/>
              <a:t>Kryddor</a:t>
            </a:r>
          </a:p>
          <a:p>
            <a:r>
              <a:rPr lang="sv-SE" noProof="0" dirty="0"/>
              <a:t>Andra förslag?</a:t>
            </a:r>
          </a:p>
          <a:p>
            <a:endParaRPr lang="sv-SE" noProof="0" dirty="0"/>
          </a:p>
          <a:p>
            <a:r>
              <a:rPr lang="sv-SE" noProof="0" dirty="0"/>
              <a:t>Hur många gånger per säsong?</a:t>
            </a:r>
          </a:p>
          <a:p>
            <a:r>
              <a:rPr lang="sv-SE" dirty="0"/>
              <a:t>Vem?</a:t>
            </a:r>
            <a:endParaRPr lang="sv-SE" noProof="0" dirty="0"/>
          </a:p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782084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EAEFE-2FAA-15F2-A2F7-5E36CE61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A1EB95-478A-FAF7-8609-98270EF5A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 err="1"/>
              <a:t>Callés</a:t>
            </a:r>
            <a:r>
              <a:rPr lang="sv-SE" noProof="0" dirty="0"/>
              <a:t> och Matchansvar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90F8D6-BA2B-F7CC-A13E-4F15DBF20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noProof="0" dirty="0"/>
              <a:t>Calles:</a:t>
            </a:r>
          </a:p>
          <a:p>
            <a:pPr lvl="1"/>
            <a:r>
              <a:rPr lang="sv-SE" noProof="0" dirty="0"/>
              <a:t>4-6/1 </a:t>
            </a:r>
            <a:r>
              <a:rPr lang="sv-SE" noProof="0" dirty="0" err="1"/>
              <a:t>kl</a:t>
            </a:r>
            <a:r>
              <a:rPr lang="sv-SE" noProof="0" dirty="0"/>
              <a:t> 17:00-19:30</a:t>
            </a:r>
          </a:p>
          <a:p>
            <a:pPr lvl="1"/>
            <a:r>
              <a:rPr lang="sv-SE" noProof="0" dirty="0"/>
              <a:t>22-26/2 17:00-19:30</a:t>
            </a:r>
          </a:p>
          <a:p>
            <a:endParaRPr lang="sv-SE" noProof="0" dirty="0"/>
          </a:p>
          <a:p>
            <a:r>
              <a:rPr lang="sv-SE" noProof="0" dirty="0"/>
              <a:t>Matchansvar: 1/11</a:t>
            </a:r>
          </a:p>
        </p:txBody>
      </p:sp>
    </p:spTree>
    <p:extLst>
      <p:ext uri="{BB962C8B-B14F-4D97-AF65-F5344CB8AC3E}">
        <p14:creationId xmlns:p14="http://schemas.microsoft.com/office/powerpoint/2010/main" val="138890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462A6D-124A-630A-7ECA-9A25DE804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65" y="316523"/>
            <a:ext cx="11127544" cy="1294228"/>
          </a:xfrm>
        </p:spPr>
        <p:txBody>
          <a:bodyPr anchor="ctr">
            <a:normAutofit/>
          </a:bodyPr>
          <a:lstStyle/>
          <a:p>
            <a:r>
              <a:rPr lang="sv-SE" noProof="0" dirty="0"/>
              <a:t>Innebandy Play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96778CF-9EF4-06D0-33AE-F00F4F455F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9065" y="2759888"/>
            <a:ext cx="5933638" cy="3026154"/>
          </a:xfrm>
          <a:prstGeom prst="rect">
            <a:avLst/>
          </a:prstGeom>
          <a:noFill/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3804DA2-B4DC-FF12-7D76-A16ACBEAA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1985" y="1410737"/>
            <a:ext cx="5151631" cy="1520003"/>
          </a:xfrm>
        </p:spPr>
        <p:txBody>
          <a:bodyPr>
            <a:normAutofit/>
          </a:bodyPr>
          <a:lstStyle/>
          <a:p>
            <a:r>
              <a:rPr lang="sv-SE" sz="2000" noProof="0" dirty="0"/>
              <a:t>Live-resultat</a:t>
            </a:r>
          </a:p>
          <a:p>
            <a:r>
              <a:rPr lang="sv-SE" sz="1800" noProof="0" dirty="0"/>
              <a:t>Möjlighet</a:t>
            </a:r>
            <a:r>
              <a:rPr lang="sv-SE" sz="2000" noProof="0" dirty="0"/>
              <a:t> att se och sända matcher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2DDB04E-FC4B-D2FA-8C4F-830FB4BE8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479" y="2730726"/>
            <a:ext cx="4533827" cy="305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36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3DBE801-1DB7-3C14-466F-4B362E71C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sv-SE" noProof="0" dirty="0"/>
              <a:t>Några frågor?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4321940-D5BF-A926-4C47-F35D34F70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0333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662D21-35FF-E6A9-05E3-CEE663B8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 fontScale="90000"/>
          </a:bodyPr>
          <a:lstStyle/>
          <a:p>
            <a:r>
              <a:rPr lang="sv-SE" sz="4700" b="1" noProof="0" dirty="0"/>
              <a:t>VPC – Vänerns Pärla Cup 4 och 11 oktober</a:t>
            </a:r>
            <a:br>
              <a:rPr lang="sv-SE" sz="4700" b="1" noProof="0" dirty="0"/>
            </a:br>
            <a:br>
              <a:rPr lang="sv-SE" sz="4700" noProof="0" dirty="0"/>
            </a:br>
            <a:r>
              <a:rPr lang="sv-SE" sz="4700" noProof="0" dirty="0"/>
              <a:t>Information och instruktioner</a:t>
            </a:r>
            <a:br>
              <a:rPr lang="sv-SE" sz="4700" noProof="0" dirty="0"/>
            </a:br>
            <a:r>
              <a:rPr lang="sv-SE" sz="4700" noProof="0" dirty="0"/>
              <a:t>2026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57AC4E3-6F81-07CD-279D-646429C17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/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91456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6AF01-5785-6AB2-E76B-2F823171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Gäller alla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7DAB84-49A9-FF23-15ED-E70F872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75794"/>
            <a:ext cx="11127545" cy="45185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noProof="0" dirty="0"/>
              <a:t>Alla funktionärer ska ha väst/tröja som visar att man är funktionär.</a:t>
            </a:r>
          </a:p>
          <a:p>
            <a:pPr marL="457200" lvl="1" indent="0">
              <a:buNone/>
            </a:pPr>
            <a:r>
              <a:rPr lang="sv-SE" noProof="0" dirty="0"/>
              <a:t>- Dessa finns i infocenter. Återlämnas snarast efter avslutat pass.</a:t>
            </a:r>
          </a:p>
          <a:p>
            <a:r>
              <a:rPr lang="sv-SE" noProof="0" dirty="0"/>
              <a:t>Plasthandskar gäller vid all hantering av livsmedel.</a:t>
            </a:r>
          </a:p>
          <a:p>
            <a:r>
              <a:rPr lang="sv-SE" noProof="0" dirty="0"/>
              <a:t>Funktionärer i </a:t>
            </a:r>
            <a:r>
              <a:rPr lang="sv-SE" noProof="0" dirty="0" err="1"/>
              <a:t>Novab</a:t>
            </a:r>
            <a:r>
              <a:rPr lang="sv-SE" noProof="0" dirty="0"/>
              <a:t> får lunch i Tuva mellan kl.11-13.30. </a:t>
            </a:r>
          </a:p>
          <a:p>
            <a:pPr marL="457200" lvl="1" indent="0">
              <a:buNone/>
            </a:pPr>
            <a:r>
              <a:rPr lang="sv-SE" noProof="0" dirty="0"/>
              <a:t>- Här hjälps vi åt så att alla hinner äta.</a:t>
            </a:r>
          </a:p>
          <a:p>
            <a:r>
              <a:rPr lang="sv-SE" noProof="0" dirty="0"/>
              <a:t>Känns det som ni är överflödiga på er station så kolla om det behövs hjälp någon annanstans.</a:t>
            </a:r>
          </a:p>
          <a:p>
            <a:r>
              <a:rPr lang="sv-SE" noProof="0" dirty="0">
                <a:cs typeface="Arial"/>
              </a:rPr>
              <a:t>Alla funktionärer anmäler sig i infocentret när de kommer och när de går hem (så att arbetade timmar blir korrekt)</a:t>
            </a:r>
          </a:p>
          <a:p>
            <a:pPr marL="0" indent="0">
              <a:buNone/>
            </a:pP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90298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6AF01-5785-6AB2-E76B-2F823171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392" y="398706"/>
            <a:ext cx="11127544" cy="1294228"/>
          </a:xfrm>
        </p:spPr>
        <p:txBody>
          <a:bodyPr/>
          <a:lstStyle/>
          <a:p>
            <a:r>
              <a:rPr lang="sv-SE" dirty="0"/>
              <a:t>Spelande lag – arbetande föräldrar </a:t>
            </a:r>
            <a:r>
              <a:rPr lang="sv-SE" dirty="0">
                <a:sym typeface="Wingdings" panose="05000000000000000000" pitchFamily="2" charset="2"/>
              </a:rPr>
              <a:t>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7DAB84-49A9-FF23-15ED-E70F872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75794"/>
            <a:ext cx="11127545" cy="4518569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BA40E047-8F7D-CDB4-E85B-A2AAF27D303C}"/>
              </a:ext>
            </a:extLst>
          </p:cNvPr>
          <p:cNvGraphicFramePr>
            <a:graphicFrameLocks noGrp="1"/>
          </p:cNvGraphicFramePr>
          <p:nvPr/>
        </p:nvGraphicFramePr>
        <p:xfrm>
          <a:off x="1935871" y="2230780"/>
          <a:ext cx="5418666" cy="258572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826386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29481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Vilka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Dag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00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Lördag 3 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47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dirty="0"/>
                        <a:t>Lördag 3 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7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F13/14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dirty="0"/>
                        <a:t>Söndag 4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0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Lördag 10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136137"/>
                  </a:ext>
                </a:extLst>
              </a:tr>
              <a:tr h="19524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P15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Lördag 10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159897"/>
                  </a:ext>
                </a:extLst>
              </a:tr>
              <a:tr h="19524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F15/16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Söndag 11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80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389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A474A0-F2EA-5DC7-33CA-4B77CA07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Arbetspass för spelande lag i </a:t>
            </a:r>
            <a:r>
              <a:rPr lang="sv-SE" dirty="0" err="1"/>
              <a:t>Novab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1F67FF-333F-1E4D-BA06-29506B00B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468074"/>
            <a:ext cx="11127545" cy="44262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Grill / Parkering </a:t>
            </a:r>
          </a:p>
          <a:p>
            <a:r>
              <a:rPr lang="sv-SE" dirty="0"/>
              <a:t>Frukost och lunch</a:t>
            </a:r>
          </a:p>
          <a:p>
            <a:r>
              <a:rPr lang="sv-SE"/>
              <a:t>Infocenter och Hall &amp; Service </a:t>
            </a:r>
            <a:endParaRPr lang="sv-SE">
              <a:cs typeface="Arial"/>
            </a:endParaRPr>
          </a:p>
          <a:p>
            <a:r>
              <a:rPr lang="sv-SE"/>
              <a:t>Calles Café</a:t>
            </a:r>
            <a:endParaRPr lang="sv-SE">
              <a:cs typeface="Arial" panose="020B0604020202020204"/>
            </a:endParaRPr>
          </a:p>
          <a:p>
            <a:r>
              <a:rPr lang="sv-SE" dirty="0"/>
              <a:t>Huvudsekretariat </a:t>
            </a:r>
          </a:p>
          <a:p>
            <a:r>
              <a:rPr lang="sv-SE"/>
              <a:t>Logi – Sköts av äldsta lagen P11 och F11/12</a:t>
            </a:r>
            <a:endParaRPr lang="sv-SE">
              <a:cs typeface="Arial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823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591AE2-5255-8A7F-FAD1-E506AC0C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Parkering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761288-77C8-101A-115B-F870EB0C6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Visa var de ska parkera. </a:t>
            </a:r>
          </a:p>
          <a:p>
            <a:pPr lvl="1">
              <a:buFontTx/>
              <a:buChar char="-"/>
            </a:pPr>
            <a:r>
              <a:rPr lang="sv-SE" dirty="0"/>
              <a:t>En person dirigera uppe vid nedfarterna så att man åker ner till rätt parkering</a:t>
            </a:r>
          </a:p>
          <a:p>
            <a:pPr lvl="1">
              <a:buFontTx/>
              <a:buChar char="-"/>
            </a:pPr>
            <a:r>
              <a:rPr lang="sv-SE" dirty="0"/>
              <a:t>i första hand på grusplan, när den är full Vadsbos parkering</a:t>
            </a:r>
          </a:p>
          <a:p>
            <a:pPr lvl="1">
              <a:buFontTx/>
              <a:buChar char="-"/>
            </a:pPr>
            <a:r>
              <a:rPr lang="sv-SE" dirty="0"/>
              <a:t>Två personer står vid grusplan och visar in till tomma platser</a:t>
            </a:r>
          </a:p>
          <a:p>
            <a:r>
              <a:rPr lang="sv-SE" dirty="0"/>
              <a:t>Om parkering börjar bli full innan arbetspasset är slut övergår man till att hjälpa till i grill och </a:t>
            </a:r>
            <a:r>
              <a:rPr lang="sv-SE" dirty="0" err="1"/>
              <a:t>hamburgerservering</a:t>
            </a:r>
            <a:endParaRPr lang="sv-SE" dirty="0"/>
          </a:p>
          <a:p>
            <a:r>
              <a:rPr lang="sv-SE" dirty="0"/>
              <a:t>Tänk på kläder efter väder + väst som visar att ni jobbar.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81284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591AE2-5255-8A7F-FAD1-E506AC0C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Grill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761288-77C8-101A-115B-F870EB0C6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442906"/>
            <a:ext cx="11127545" cy="464750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sv-SE" dirty="0"/>
              <a:t>Tänd grillen i god tid. Ska finnas färdiga hamburgare från kl.11 </a:t>
            </a:r>
            <a:endParaRPr lang="sv-SE" dirty="0">
              <a:cs typeface="Arial"/>
            </a:endParaRPr>
          </a:p>
          <a:p>
            <a:pPr lvl="1">
              <a:buFontTx/>
              <a:buChar char="-"/>
            </a:pPr>
            <a:r>
              <a:rPr lang="sv-SE" dirty="0"/>
              <a:t>Glöm inte starta värmeskåpet. </a:t>
            </a:r>
          </a:p>
          <a:p>
            <a:r>
              <a:rPr lang="sv-SE" dirty="0"/>
              <a:t>Skär upp sallad i Calles, ta hjälp av personal där vid behov. Ta fram tillbehör till hamburgarna. Saknar ni något så vänd er till infocenter. </a:t>
            </a:r>
            <a:endParaRPr lang="sv-SE" dirty="0">
              <a:cs typeface="Arial"/>
            </a:endParaRPr>
          </a:p>
          <a:p>
            <a:r>
              <a:rPr lang="sv-SE" dirty="0"/>
              <a:t>Sätt upp prislista, all betalning sker via </a:t>
            </a:r>
            <a:r>
              <a:rPr lang="sv-SE" dirty="0" err="1"/>
              <a:t>Zettle</a:t>
            </a:r>
            <a:r>
              <a:rPr lang="sv-SE" dirty="0"/>
              <a:t> terminalerna.</a:t>
            </a:r>
            <a:endParaRPr lang="sv-SE" dirty="0">
              <a:cs typeface="Arial"/>
            </a:endParaRPr>
          </a:p>
          <a:p>
            <a:r>
              <a:rPr lang="sv-SE" dirty="0"/>
              <a:t>Fyll på drickakylen (ska vara fylld när ni går hem på lördagen)</a:t>
            </a:r>
            <a:endParaRPr lang="sv-SE" dirty="0">
              <a:cs typeface="Arial"/>
            </a:endParaRPr>
          </a:p>
          <a:p>
            <a:r>
              <a:rPr lang="sv-SE" dirty="0"/>
              <a:t>Vi serverar hamburgarna med tillbehör (ingen får ta själv). Viktigt att plasthandskar används vid hantering av all mat.</a:t>
            </a:r>
          </a:p>
          <a:p>
            <a:r>
              <a:rPr lang="sv-SE" dirty="0"/>
              <a:t>Se till att det är snyggt och rent runt serveringen. </a:t>
            </a:r>
          </a:p>
          <a:p>
            <a:r>
              <a:rPr lang="sv-SE" dirty="0"/>
              <a:t>Fyll på allt löpande. Se till att det alltid finns hamburgare klara.</a:t>
            </a:r>
          </a:p>
          <a:p>
            <a:r>
              <a:rPr lang="sv-SE" dirty="0"/>
              <a:t>Spelande lag har fått möjlighet att skriva en beställningslista, dessa får ni av infocenter</a:t>
            </a:r>
            <a:br>
              <a:rPr lang="sv-SE" dirty="0"/>
            </a:br>
            <a:r>
              <a:rPr lang="sv-SE" dirty="0"/>
              <a:t>Ha koll så att det finns hamburgare klara till inlämnade beställningar</a:t>
            </a:r>
          </a:p>
          <a:p>
            <a:r>
              <a:rPr lang="sv-SE" dirty="0"/>
              <a:t>Släng skräp kontinuerligt.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66280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B1A935-E6B8-9385-6C02-25E841E2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Frukost och lunch i Tuva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14EC29-F3BE-6455-6EA2-BAE40F4D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92572"/>
            <a:ext cx="11127545" cy="4501791"/>
          </a:xfrm>
        </p:spPr>
        <p:txBody>
          <a:bodyPr>
            <a:normAutofit/>
          </a:bodyPr>
          <a:lstStyle/>
          <a:p>
            <a:r>
              <a:rPr lang="sv-SE" dirty="0"/>
              <a:t>Kommunen kommer ha anställda på plats, av dem kommer ni få mer information</a:t>
            </a:r>
          </a:p>
          <a:p>
            <a:r>
              <a:rPr lang="sv-SE" dirty="0"/>
              <a:t>Frukost serveras kl. 06.30-08.30 </a:t>
            </a:r>
          </a:p>
          <a:p>
            <a:r>
              <a:rPr lang="sv-SE" dirty="0"/>
              <a:t>Lunch 11.00-13.30</a:t>
            </a:r>
          </a:p>
          <a:p>
            <a:r>
              <a:rPr lang="sv-SE" dirty="0"/>
              <a:t>Arbetstider enligt schema</a:t>
            </a:r>
          </a:p>
          <a:p>
            <a:pPr marL="457200" lvl="1" indent="0">
              <a:buNone/>
            </a:pPr>
            <a:r>
              <a:rPr lang="sv-SE" dirty="0"/>
              <a:t>- Ni hjälper till att förbereda</a:t>
            </a:r>
          </a:p>
          <a:p>
            <a:pPr lvl="1">
              <a:buFontTx/>
              <a:buChar char="-"/>
            </a:pPr>
            <a:r>
              <a:rPr lang="sv-SE" dirty="0"/>
              <a:t>Hålla rent och fylla på under tiden</a:t>
            </a:r>
          </a:p>
          <a:p>
            <a:pPr lvl="1">
              <a:buFontTx/>
              <a:buChar char="-"/>
            </a:pPr>
            <a:r>
              <a:rPr lang="sv-SE" dirty="0"/>
              <a:t>Torka av efter</a:t>
            </a:r>
          </a:p>
          <a:p>
            <a:pPr lvl="1">
              <a:buFontTx/>
              <a:buChar char="-"/>
            </a:pPr>
            <a:r>
              <a:rPr lang="sv-SE" dirty="0"/>
              <a:t>Sköta disken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6582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C2CAA5-0C8F-236C-FDB6-9F0AB9326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Infocenter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F6205F-3980-29F3-6BBC-51D07FB39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59018"/>
            <a:ext cx="11127545" cy="453534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På morgonen:</a:t>
            </a:r>
          </a:p>
          <a:p>
            <a:pPr lvl="1">
              <a:buFontTx/>
              <a:buChar char="-"/>
            </a:pPr>
            <a:r>
              <a:rPr lang="sv-SE" dirty="0"/>
              <a:t>se till att ha välkomstbrev och fruktpåsar till lagen lätt tillgängliga </a:t>
            </a:r>
          </a:p>
          <a:p>
            <a:pPr lvl="1">
              <a:buFontTx/>
              <a:buChar char="-"/>
            </a:pPr>
            <a:r>
              <a:rPr lang="sv-SE" dirty="0"/>
              <a:t>sätt upp skyltar om inte respektive omklädningsrum redan är märkta </a:t>
            </a:r>
          </a:p>
          <a:p>
            <a:r>
              <a:rPr lang="sv-SE" dirty="0"/>
              <a:t>Checka in laget och hälsa välkommen (bocka av på lista) </a:t>
            </a:r>
          </a:p>
          <a:p>
            <a:r>
              <a:rPr lang="sv-SE" dirty="0"/>
              <a:t>Dela ut välkomstbrev + fruktpåse. Tala om var omklädningsrummet ligger.</a:t>
            </a:r>
          </a:p>
          <a:p>
            <a:r>
              <a:rPr lang="sv-SE" dirty="0"/>
              <a:t>Var hjälpsamma vid eventuella frågor om hallar, platser, spelschema, vad som helst egentligen.</a:t>
            </a:r>
          </a:p>
          <a:p>
            <a:r>
              <a:rPr lang="sv-SE" dirty="0"/>
              <a:t>Vid behov hjälper man till vid grillen.</a:t>
            </a:r>
          </a:p>
          <a:p>
            <a:r>
              <a:rPr lang="sv-SE" dirty="0"/>
              <a:t>Liten sjukvårdsväska ska ligga i infodisken.</a:t>
            </a:r>
          </a:p>
          <a:p>
            <a:r>
              <a:rPr lang="sv-SE" dirty="0"/>
              <a:t>Övernattande lag får välkomstkuvertet vid incheckningen på skolan och hämtar bara frukt i infocenter på speldagen.</a:t>
            </a:r>
          </a:p>
          <a:p>
            <a:r>
              <a:rPr lang="sv-SE" dirty="0">
                <a:cs typeface="Arial" panose="020B0604020202020204"/>
              </a:rPr>
              <a:t>Vid behov tvätta funktionärströjor</a:t>
            </a:r>
          </a:p>
          <a:p>
            <a:r>
              <a:rPr lang="sv-SE" dirty="0">
                <a:cs typeface="Arial" panose="020B0604020202020204"/>
              </a:rPr>
              <a:t>Funktionärerna ska anmäla när de kommer och går, fyll i på arbetsschemat</a:t>
            </a:r>
          </a:p>
          <a:p>
            <a:pPr marL="0" indent="0">
              <a:buNone/>
            </a:pPr>
            <a:endParaRPr lang="sv-SE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2590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A9CEBF-0132-39C0-77D8-973ABF0A9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Hall &amp; Service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9E975-2542-A0D2-76EB-71D09BBC8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266738"/>
            <a:ext cx="11508936" cy="464638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dirty="0"/>
              <a:t>Säkerställa att arenan är fräsch och alla trivs under vistelsen.</a:t>
            </a:r>
          </a:p>
          <a:p>
            <a:pPr marL="457200" lvl="1" indent="0">
              <a:buNone/>
            </a:pPr>
            <a:r>
              <a:rPr lang="sv-SE" dirty="0"/>
              <a:t>- Töm papperskorgar och pant löpande.</a:t>
            </a:r>
            <a:endParaRPr lang="sv-SE" dirty="0">
              <a:cs typeface="Arial"/>
            </a:endParaRPr>
          </a:p>
          <a:p>
            <a:r>
              <a:rPr lang="sv-SE" dirty="0"/>
              <a:t>Håll toaletter och omklädningsrum fräscha under dagen </a:t>
            </a:r>
          </a:p>
          <a:p>
            <a:pPr lvl="1">
              <a:buFont typeface="Arial"/>
              <a:buChar char="-"/>
            </a:pPr>
            <a:r>
              <a:rPr lang="sv-SE" dirty="0"/>
              <a:t>töm papperskorgar, fyll på papper etc.</a:t>
            </a:r>
            <a:endParaRPr lang="sv-SE" dirty="0">
              <a:cs typeface="Arial" panose="020B0604020202020204"/>
            </a:endParaRPr>
          </a:p>
          <a:p>
            <a:pPr lvl="1">
              <a:buFont typeface="Arial"/>
              <a:buChar char="-"/>
            </a:pPr>
            <a:r>
              <a:rPr lang="sv-SE" dirty="0"/>
              <a:t>Tänk på att det finns omklädningsrum och toaletter i Tuna. </a:t>
            </a:r>
            <a:endParaRPr lang="sv-SE" dirty="0">
              <a:cs typeface="Arial" panose="020B0604020202020204"/>
            </a:endParaRPr>
          </a:p>
          <a:p>
            <a:pPr lvl="1">
              <a:buFont typeface="Arial"/>
              <a:buChar char="-"/>
            </a:pPr>
            <a:r>
              <a:rPr lang="sv-SE" dirty="0"/>
              <a:t>Toaletter finns vid pingisen, entrén och Calles.</a:t>
            </a:r>
            <a:endParaRPr lang="sv-SE" dirty="0">
              <a:cs typeface="Arial" panose="020B0604020202020204"/>
            </a:endParaRPr>
          </a:p>
          <a:p>
            <a:r>
              <a:rPr lang="sv-SE" dirty="0"/>
              <a:t>Sopor slängs i container, pant läggs i källaren i korridor vid 5/6 </a:t>
            </a:r>
            <a:r>
              <a:rPr lang="sv-SE" dirty="0" err="1"/>
              <a:t>omkl.rum</a:t>
            </a:r>
            <a:r>
              <a:rPr lang="sv-SE" dirty="0"/>
              <a:t> </a:t>
            </a:r>
          </a:p>
          <a:p>
            <a:r>
              <a:rPr lang="sv-SE" dirty="0"/>
              <a:t>Städmaterial finns i städskrubben mellan omklädningsrum 1 och 2 samt i Calles.</a:t>
            </a:r>
          </a:p>
          <a:p>
            <a:r>
              <a:rPr lang="sv-SE" dirty="0"/>
              <a:t>Toa/torkpapper och soppåsar finns vid Calles och i källaren till höger om trappen ner vid 4:ans </a:t>
            </a:r>
            <a:r>
              <a:rPr lang="sv-SE" dirty="0" err="1"/>
              <a:t>omkl.rum</a:t>
            </a:r>
            <a:r>
              <a:rPr lang="sv-SE" dirty="0"/>
              <a:t>.</a:t>
            </a:r>
            <a:endParaRPr lang="sv-SE" dirty="0">
              <a:cs typeface="Arial"/>
            </a:endParaRPr>
          </a:p>
          <a:p>
            <a:r>
              <a:rPr lang="sv-SE" dirty="0"/>
              <a:t>Vara behjälpliga så att alla funktionärer kan gå till Tuva och äta lunch </a:t>
            </a:r>
            <a:endParaRPr lang="sv-SE" dirty="0">
              <a:cs typeface="Arial"/>
            </a:endParaRPr>
          </a:p>
          <a:p>
            <a:pPr marL="457200" lvl="1" indent="0">
              <a:buNone/>
            </a:pPr>
            <a:r>
              <a:rPr lang="sv-SE" dirty="0"/>
              <a:t>- Kan vara svårt i vissa arbetspass att byta av varandra</a:t>
            </a:r>
          </a:p>
          <a:p>
            <a:pPr marL="457200" lvl="1" indent="0">
              <a:buNone/>
            </a:pPr>
            <a:endParaRPr lang="sv-SE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46256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20975D-8C98-FEBF-671A-3F45DB98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Calles Café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7CDE05-B502-4829-29BB-BBAE009C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5" y="1373600"/>
            <a:ext cx="11127545" cy="46664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sz="2400" dirty="0"/>
              <a:t>Sälja och vara behjälplig &amp; trevlig.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Instruktioner finns i Calles.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Se till att drickakylen är påfylld när du går hem.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Se över så att det finns toast färdiga att värma under dagen samt bre till dagen efter om de tar slut.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Vid hantering av mat ska plasthandskar användas.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Tänk på att det är mycket folk under hela dagen så se till att det alltid finns korv, kaffe, toast m.m.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Se till att hålla rent i och utanför Calles under hela dagen.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Rutin för stängning finns i Calles.</a:t>
            </a:r>
            <a:endParaRPr lang="sv-SE" sz="2400" dirty="0">
              <a:cs typeface="Arial" panose="020B0604020202020204"/>
            </a:endParaRPr>
          </a:p>
          <a:p>
            <a:r>
              <a:rPr lang="sv-SE" sz="2400" dirty="0">
                <a:cs typeface="Arial" panose="020B0604020202020204"/>
              </a:rPr>
              <a:t>Hjälps åt att hacka sallad till hamburgarna</a:t>
            </a:r>
          </a:p>
          <a:p>
            <a:endParaRPr lang="sv-SE" sz="2400" dirty="0">
              <a:cs typeface="Arial" panose="020B0604020202020204"/>
            </a:endParaRPr>
          </a:p>
          <a:p>
            <a:endParaRPr lang="sv-SE" dirty="0">
              <a:cs typeface="Arial" panose="020B0604020202020204"/>
            </a:endParaRPr>
          </a:p>
          <a:p>
            <a:endParaRPr lang="sv-SE" dirty="0">
              <a:cs typeface="Arial" panose="020B0604020202020204"/>
            </a:endParaRPr>
          </a:p>
          <a:p>
            <a:pPr marL="0" indent="0">
              <a:buNone/>
            </a:pPr>
            <a:endParaRPr lang="sv-SE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9802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A9E16D-C6F7-5D29-9EBF-4EF0ED95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Huvudsekretariat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96ACFF-C0BA-34D2-D34D-C2C3B8D0B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Ansvarig från VPC-grupp kommer kalla arbetande föräldrar till genomgång av arbetsuppgifter</a:t>
            </a:r>
          </a:p>
          <a:p>
            <a:pPr marL="0" indent="0">
              <a:buNone/>
            </a:pPr>
            <a:r>
              <a:rPr lang="sv-SE" b="1" dirty="0"/>
              <a:t>Arbetsuppgifter under dagen:</a:t>
            </a:r>
          </a:p>
          <a:p>
            <a:r>
              <a:rPr lang="sv-SE" dirty="0"/>
              <a:t>Säkerställa så att cupens resultat förs in på rätt sätt, och att matcher startar de tider som de ska starta.</a:t>
            </a:r>
          </a:p>
          <a:p>
            <a:r>
              <a:rPr lang="sv-SE" dirty="0"/>
              <a:t>Jobba med Cup Manager. De som jobbar med detta kommer att få en ordentlig genomgång.</a:t>
            </a:r>
          </a:p>
          <a:p>
            <a:r>
              <a:rPr lang="sv-SE" dirty="0"/>
              <a:t>Stå till tjänst för matchsekretariat och domare om de skulle behöva något.</a:t>
            </a:r>
          </a:p>
        </p:txBody>
      </p:sp>
    </p:spTree>
    <p:extLst>
      <p:ext uri="{BB962C8B-B14F-4D97-AF65-F5344CB8AC3E}">
        <p14:creationId xmlns:p14="http://schemas.microsoft.com/office/powerpoint/2010/main" val="1546113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1150</Words>
  <Application>Microsoft Office PowerPoint</Application>
  <PresentationFormat>Bredbild</PresentationFormat>
  <Paragraphs>170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Office-tema</vt:lpstr>
      <vt:lpstr>Föräldramöte F13/14  260914</vt:lpstr>
      <vt:lpstr>Träningstider</vt:lpstr>
      <vt:lpstr>Matcher</vt:lpstr>
      <vt:lpstr>Matcher</vt:lpstr>
      <vt:lpstr>Cuper</vt:lpstr>
      <vt:lpstr>Städa Sverige 19/9</vt:lpstr>
      <vt:lpstr>Försäljning</vt:lpstr>
      <vt:lpstr>Callés och Matchansvar</vt:lpstr>
      <vt:lpstr>Innebandy Play</vt:lpstr>
      <vt:lpstr>Några frågor? </vt:lpstr>
      <vt:lpstr>VPC – Vänerns Pärla Cup 4 och 11 oktober  Information och instruktioner 2026</vt:lpstr>
      <vt:lpstr>Gäller alla</vt:lpstr>
      <vt:lpstr>Spelande lag – arbetande föräldrar </vt:lpstr>
      <vt:lpstr>Arbetspass för spelande lag i Novab</vt:lpstr>
      <vt:lpstr>Parkering</vt:lpstr>
      <vt:lpstr>Grill</vt:lpstr>
      <vt:lpstr>Frukost och lunch i Tuva</vt:lpstr>
      <vt:lpstr>Infocenter</vt:lpstr>
      <vt:lpstr>Hall &amp; Service</vt:lpstr>
      <vt:lpstr>Calles Café</vt:lpstr>
      <vt:lpstr>Huvudsekretariat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Möte med Abrahamsson</dc:title>
  <dc:creator>Felix Magnusson</dc:creator>
  <cp:lastModifiedBy>Frida Ekeroth</cp:lastModifiedBy>
  <cp:revision>215</cp:revision>
  <dcterms:created xsi:type="dcterms:W3CDTF">2022-11-16T11:27:28Z</dcterms:created>
  <dcterms:modified xsi:type="dcterms:W3CDTF">2026-09-20T19:55:52Z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0e315ba-bbee-4c2c-a65b-dbc245d16276_Enabled">
    <vt:lpwstr>true</vt:lpwstr>
  </property>
  <property fmtid="{D5CDD505-2E9C-101B-9397-08002B2CF9AE}" pid="3" name="MSIP_Label_30e315ba-bbee-4c2c-a65b-dbc245d16276_SetDate">
    <vt:lpwstr>2026-09-14T13:39:53Z</vt:lpwstr>
  </property>
  <property fmtid="{D5CDD505-2E9C-101B-9397-08002B2CF9AE}" pid="4" name="MSIP_Label_30e315ba-bbee-4c2c-a65b-dbc245d16276_Method">
    <vt:lpwstr>Privileged</vt:lpwstr>
  </property>
  <property fmtid="{D5CDD505-2E9C-101B-9397-08002B2CF9AE}" pid="5" name="MSIP_Label_30e315ba-bbee-4c2c-a65b-dbc245d16276_Name">
    <vt:lpwstr>0. Öppen</vt:lpwstr>
  </property>
  <property fmtid="{D5CDD505-2E9C-101B-9397-08002B2CF9AE}" pid="6" name="MSIP_Label_30e315ba-bbee-4c2c-a65b-dbc245d16276_SiteId">
    <vt:lpwstr>e5f98396-6ae4-4ca8-b6ab-c023d8942a88</vt:lpwstr>
  </property>
  <property fmtid="{D5CDD505-2E9C-101B-9397-08002B2CF9AE}" pid="7" name="MSIP_Label_30e315ba-bbee-4c2c-a65b-dbc245d16276_ActionId">
    <vt:lpwstr>9c5db148-aee6-428e-bdbc-1cf878021a5a</vt:lpwstr>
  </property>
  <property fmtid="{D5CDD505-2E9C-101B-9397-08002B2CF9AE}" pid="8" name="MSIP_Label_30e315ba-bbee-4c2c-a65b-dbc245d16276_ContentBits">
    <vt:lpwstr>0</vt:lpwstr>
  </property>
  <property fmtid="{D5CDD505-2E9C-101B-9397-08002B2CF9AE}" pid="9" name="MSIP_Label_30e315ba-bbee-4c2c-a65b-dbc245d16276_Tag">
    <vt:lpwstr>10, 0, 1, 1</vt:lpwstr>
  </property>
</Properties>
</file>