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5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6" y="77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Jerenvik" userId="a6139f97-9812-4e8f-8ca9-01f9ce8caa8d" providerId="ADAL" clId="{F5926CDF-F6CC-4B7F-BD7B-2C036C99A1F4}"/>
    <pc:docChg chg="undo custSel modSld">
      <pc:chgData name="Anders Jerenvik" userId="a6139f97-9812-4e8f-8ca9-01f9ce8caa8d" providerId="ADAL" clId="{F5926CDF-F6CC-4B7F-BD7B-2C036C99A1F4}" dt="2024-09-16T19:45:32.547" v="19" actId="20577"/>
      <pc:docMkLst>
        <pc:docMk/>
      </pc:docMkLst>
      <pc:sldChg chg="addSp delSp modSp mod modClrScheme chgLayout">
        <pc:chgData name="Anders Jerenvik" userId="a6139f97-9812-4e8f-8ca9-01f9ce8caa8d" providerId="ADAL" clId="{F5926CDF-F6CC-4B7F-BD7B-2C036C99A1F4}" dt="2024-09-16T19:45:32.547" v="19" actId="20577"/>
        <pc:sldMkLst>
          <pc:docMk/>
          <pc:sldMk cId="0" sldId="256"/>
        </pc:sldMkLst>
        <pc:spChg chg="mod">
          <ac:chgData name="Anders Jerenvik" userId="a6139f97-9812-4e8f-8ca9-01f9ce8caa8d" providerId="ADAL" clId="{F5926CDF-F6CC-4B7F-BD7B-2C036C99A1F4}" dt="2024-09-16T19:45:32.547" v="19" actId="20577"/>
          <ac:spMkLst>
            <pc:docMk/>
            <pc:sldMk cId="0" sldId="256"/>
            <ac:spMk id="2" creationId="{00000000-0000-0000-0000-000000000000}"/>
          </ac:spMkLst>
        </pc:spChg>
        <pc:spChg chg="add del mod">
          <ac:chgData name="Anders Jerenvik" userId="a6139f97-9812-4e8f-8ca9-01f9ce8caa8d" providerId="ADAL" clId="{F5926CDF-F6CC-4B7F-BD7B-2C036C99A1F4}" dt="2024-09-16T19:44:44.208" v="1" actId="26606"/>
          <ac:spMkLst>
            <pc:docMk/>
            <pc:sldMk cId="0" sldId="256"/>
            <ac:spMk id="12" creationId="{AC36B34D-C3CC-420D-5F39-EBDA86958A22}"/>
          </ac:spMkLst>
        </pc:spChg>
        <pc:spChg chg="add del mod">
          <ac:chgData name="Anders Jerenvik" userId="a6139f97-9812-4e8f-8ca9-01f9ce8caa8d" providerId="ADAL" clId="{F5926CDF-F6CC-4B7F-BD7B-2C036C99A1F4}" dt="2024-09-16T19:44:44.208" v="1" actId="26606"/>
          <ac:spMkLst>
            <pc:docMk/>
            <pc:sldMk cId="0" sldId="256"/>
            <ac:spMk id="14" creationId="{A0BBF8F9-D99C-2A67-C46D-A14FC7F2613C}"/>
          </ac:spMkLst>
        </pc:spChg>
        <pc:spChg chg="add del mod">
          <ac:chgData name="Anders Jerenvik" userId="a6139f97-9812-4e8f-8ca9-01f9ce8caa8d" providerId="ADAL" clId="{F5926CDF-F6CC-4B7F-BD7B-2C036C99A1F4}" dt="2024-09-16T19:44:44.208" v="1" actId="26606"/>
          <ac:spMkLst>
            <pc:docMk/>
            <pc:sldMk cId="0" sldId="256"/>
            <ac:spMk id="16" creationId="{31D8B643-F337-BDC1-B59D-1388A85429E6}"/>
          </ac:spMkLst>
        </pc:spChg>
        <pc:spChg chg="add del mod">
          <ac:chgData name="Anders Jerenvik" userId="a6139f97-9812-4e8f-8ca9-01f9ce8caa8d" providerId="ADAL" clId="{F5926CDF-F6CC-4B7F-BD7B-2C036C99A1F4}" dt="2024-09-16T19:44:44.208" v="1" actId="26606"/>
          <ac:spMkLst>
            <pc:docMk/>
            <pc:sldMk cId="0" sldId="256"/>
            <ac:spMk id="18" creationId="{412FDC35-3D20-0D7D-36F4-5E6E34BA1296}"/>
          </ac:spMkLst>
        </pc:spChg>
        <pc:spChg chg="add del mod">
          <ac:chgData name="Anders Jerenvik" userId="a6139f97-9812-4e8f-8ca9-01f9ce8caa8d" providerId="ADAL" clId="{F5926CDF-F6CC-4B7F-BD7B-2C036C99A1F4}" dt="2024-09-16T19:44:47.035" v="3" actId="26606"/>
          <ac:spMkLst>
            <pc:docMk/>
            <pc:sldMk cId="0" sldId="256"/>
            <ac:spMk id="20" creationId="{6783959F-7AD1-2A66-3205-B4090F7F3E30}"/>
          </ac:spMkLst>
        </pc:spChg>
        <pc:spChg chg="add del mod">
          <ac:chgData name="Anders Jerenvik" userId="a6139f97-9812-4e8f-8ca9-01f9ce8caa8d" providerId="ADAL" clId="{F5926CDF-F6CC-4B7F-BD7B-2C036C99A1F4}" dt="2024-09-16T19:44:47.035" v="3" actId="26606"/>
          <ac:spMkLst>
            <pc:docMk/>
            <pc:sldMk cId="0" sldId="256"/>
            <ac:spMk id="21" creationId="{52A28769-C0AF-512F-E40A-704D775B04D3}"/>
          </ac:spMkLst>
        </pc:spChg>
        <pc:spChg chg="add del mod">
          <ac:chgData name="Anders Jerenvik" userId="a6139f97-9812-4e8f-8ca9-01f9ce8caa8d" providerId="ADAL" clId="{F5926CDF-F6CC-4B7F-BD7B-2C036C99A1F4}" dt="2024-09-16T19:44:47.035" v="3" actId="26606"/>
          <ac:spMkLst>
            <pc:docMk/>
            <pc:sldMk cId="0" sldId="256"/>
            <ac:spMk id="22" creationId="{633E1E61-FF6C-54AC-6481-D3C9FF620383}"/>
          </ac:spMkLst>
        </pc:spChg>
        <pc:spChg chg="add del mod">
          <ac:chgData name="Anders Jerenvik" userId="a6139f97-9812-4e8f-8ca9-01f9ce8caa8d" providerId="ADAL" clId="{F5926CDF-F6CC-4B7F-BD7B-2C036C99A1F4}" dt="2024-09-16T19:44:47.035" v="3" actId="26606"/>
          <ac:spMkLst>
            <pc:docMk/>
            <pc:sldMk cId="0" sldId="256"/>
            <ac:spMk id="23" creationId="{FBABFBE0-6A6B-2243-69EF-3CBC49408313}"/>
          </ac:spMkLst>
        </pc:spChg>
        <pc:spChg chg="add del mod">
          <ac:chgData name="Anders Jerenvik" userId="a6139f97-9812-4e8f-8ca9-01f9ce8caa8d" providerId="ADAL" clId="{F5926CDF-F6CC-4B7F-BD7B-2C036C99A1F4}" dt="2024-09-16T19:44:47.035" v="3" actId="26606"/>
          <ac:spMkLst>
            <pc:docMk/>
            <pc:sldMk cId="0" sldId="256"/>
            <ac:spMk id="24" creationId="{6781891E-8427-131A-804A-FBD95383F9C6}"/>
          </ac:spMkLst>
        </pc:spChg>
        <pc:spChg chg="add del mod">
          <ac:chgData name="Anders Jerenvik" userId="a6139f97-9812-4e8f-8ca9-01f9ce8caa8d" providerId="ADAL" clId="{F5926CDF-F6CC-4B7F-BD7B-2C036C99A1F4}" dt="2024-09-16T19:44:47.035" v="3" actId="26606"/>
          <ac:spMkLst>
            <pc:docMk/>
            <pc:sldMk cId="0" sldId="256"/>
            <ac:spMk id="25" creationId="{9FDC7013-FE24-E20D-5A8C-8B155F469EC8}"/>
          </ac:spMkLst>
        </pc:spChg>
        <pc:spChg chg="add del mod">
          <ac:chgData name="Anders Jerenvik" userId="a6139f97-9812-4e8f-8ca9-01f9ce8caa8d" providerId="ADAL" clId="{F5926CDF-F6CC-4B7F-BD7B-2C036C99A1F4}" dt="2024-09-16T19:44:47.035" v="3" actId="26606"/>
          <ac:spMkLst>
            <pc:docMk/>
            <pc:sldMk cId="0" sldId="256"/>
            <ac:spMk id="26" creationId="{8CA83B98-C8AC-D470-BC9D-15FDF4B11C02}"/>
          </ac:spMkLst>
        </pc:spChg>
        <pc:spChg chg="add del mod">
          <ac:chgData name="Anders Jerenvik" userId="a6139f97-9812-4e8f-8ca9-01f9ce8caa8d" providerId="ADAL" clId="{F5926CDF-F6CC-4B7F-BD7B-2C036C99A1F4}" dt="2024-09-16T19:44:47.035" v="3" actId="26606"/>
          <ac:spMkLst>
            <pc:docMk/>
            <pc:sldMk cId="0" sldId="256"/>
            <ac:spMk id="27" creationId="{DEAD1F41-7B6D-AB0A-5C64-9D3BA92A0258}"/>
          </ac:spMkLst>
        </pc:spChg>
        <pc:spChg chg="add del mod">
          <ac:chgData name="Anders Jerenvik" userId="a6139f97-9812-4e8f-8ca9-01f9ce8caa8d" providerId="ADAL" clId="{F5926CDF-F6CC-4B7F-BD7B-2C036C99A1F4}" dt="2024-09-16T19:44:54.422" v="5" actId="26606"/>
          <ac:spMkLst>
            <pc:docMk/>
            <pc:sldMk cId="0" sldId="256"/>
            <ac:spMk id="29" creationId="{AC36B34D-C3CC-420D-5F39-EBDA86958A22}"/>
          </ac:spMkLst>
        </pc:spChg>
        <pc:spChg chg="add del mod">
          <ac:chgData name="Anders Jerenvik" userId="a6139f97-9812-4e8f-8ca9-01f9ce8caa8d" providerId="ADAL" clId="{F5926CDF-F6CC-4B7F-BD7B-2C036C99A1F4}" dt="2024-09-16T19:44:54.422" v="5" actId="26606"/>
          <ac:spMkLst>
            <pc:docMk/>
            <pc:sldMk cId="0" sldId="256"/>
            <ac:spMk id="30" creationId="{A0BBF8F9-D99C-2A67-C46D-A14FC7F2613C}"/>
          </ac:spMkLst>
        </pc:spChg>
        <pc:spChg chg="add del mod">
          <ac:chgData name="Anders Jerenvik" userId="a6139f97-9812-4e8f-8ca9-01f9ce8caa8d" providerId="ADAL" clId="{F5926CDF-F6CC-4B7F-BD7B-2C036C99A1F4}" dt="2024-09-16T19:44:54.422" v="5" actId="26606"/>
          <ac:spMkLst>
            <pc:docMk/>
            <pc:sldMk cId="0" sldId="256"/>
            <ac:spMk id="31" creationId="{31D8B643-F337-BDC1-B59D-1388A85429E6}"/>
          </ac:spMkLst>
        </pc:spChg>
        <pc:spChg chg="add del mod">
          <ac:chgData name="Anders Jerenvik" userId="a6139f97-9812-4e8f-8ca9-01f9ce8caa8d" providerId="ADAL" clId="{F5926CDF-F6CC-4B7F-BD7B-2C036C99A1F4}" dt="2024-09-16T19:44:54.422" v="5" actId="26606"/>
          <ac:spMkLst>
            <pc:docMk/>
            <pc:sldMk cId="0" sldId="256"/>
            <ac:spMk id="32" creationId="{412FDC35-3D20-0D7D-36F4-5E6E34BA1296}"/>
          </ac:spMkLst>
        </pc:spChg>
        <pc:picChg chg="mod">
          <ac:chgData name="Anders Jerenvik" userId="a6139f97-9812-4e8f-8ca9-01f9ce8caa8d" providerId="ADAL" clId="{F5926CDF-F6CC-4B7F-BD7B-2C036C99A1F4}" dt="2024-09-16T19:44:54.422" v="5" actId="26606"/>
          <ac:picMkLst>
            <pc:docMk/>
            <pc:sldMk cId="0" sldId="256"/>
            <ac:picMk id="7" creationId="{AD089307-ED84-73A7-6139-3966F483DFF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7F05-0506-494A-8060-3F395B947DF9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0A13-3F3D-45D4-B17C-1E0ACF36A6FB}" type="datetimeFigureOut">
              <a:rPr lang="en-US" smtClean="0"/>
              <a:t>9/16/2024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 err="1"/>
              <a:t>Föräldramöte</a:t>
            </a:r>
            <a:r>
              <a:rPr dirty="0"/>
              <a:t> </a:t>
            </a:r>
            <a:r>
              <a:rPr dirty="0" err="1"/>
              <a:t>Innebandy</a:t>
            </a:r>
            <a:br>
              <a:rPr lang="sv-SE" dirty="0"/>
            </a:br>
            <a:endParaRPr dirty="0"/>
          </a:p>
        </p:txBody>
      </p:sp>
      <p:pic>
        <p:nvPicPr>
          <p:cNvPr id="7" name="Bildobjekt 6" descr="En bild som visar text, Grafik, grafisk design, Teckensnitt&#10;&#10;Automatiskt genererad beskrivning">
            <a:extLst>
              <a:ext uri="{FF2B5EF4-FFF2-40B4-BE49-F238E27FC236}">
                <a16:creationId xmlns:a16="http://schemas.microsoft.com/office/drawing/2014/main" id="{AD089307-ED84-73A7-6139-3966F483D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671" y="405997"/>
            <a:ext cx="1362075" cy="2162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Välkomna till föräldramötet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Introduktion</a:t>
            </a:r>
            <a:r>
              <a:rPr dirty="0"/>
              <a:t> av </a:t>
            </a:r>
            <a:r>
              <a:rPr dirty="0" err="1"/>
              <a:t>tränare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ledarteam</a:t>
            </a:r>
            <a:r>
              <a:rPr dirty="0"/>
              <a:t> </a:t>
            </a:r>
          </a:p>
          <a:p>
            <a:r>
              <a:rPr dirty="0" err="1"/>
              <a:t>Kort</a:t>
            </a:r>
            <a:r>
              <a:rPr dirty="0"/>
              <a:t> om </a:t>
            </a:r>
            <a:r>
              <a:rPr dirty="0" err="1"/>
              <a:t>dagens</a:t>
            </a:r>
            <a:r>
              <a:rPr dirty="0"/>
              <a:t> agenda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Tränings- och matchschema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 err="1"/>
              <a:t>Genomgång</a:t>
            </a:r>
            <a:r>
              <a:rPr dirty="0"/>
              <a:t> av </a:t>
            </a:r>
            <a:r>
              <a:rPr dirty="0" err="1"/>
              <a:t>veckoschema</a:t>
            </a:r>
            <a:r>
              <a:rPr dirty="0"/>
              <a:t> för </a:t>
            </a:r>
            <a:r>
              <a:rPr dirty="0" err="1"/>
              <a:t>träningar</a:t>
            </a:r>
            <a:r>
              <a:rPr dirty="0"/>
              <a:t> </a:t>
            </a:r>
            <a:endParaRPr lang="sv-SE" dirty="0"/>
          </a:p>
          <a:p>
            <a:pPr lvl="1"/>
            <a:r>
              <a:rPr lang="sv-SE" dirty="0"/>
              <a:t>Måndag 17-18:15</a:t>
            </a:r>
          </a:p>
          <a:p>
            <a:pPr lvl="1"/>
            <a:r>
              <a:rPr lang="sv-SE" dirty="0"/>
              <a:t>Tisdag 18:45-20:45?</a:t>
            </a:r>
          </a:p>
          <a:p>
            <a:pPr lvl="1"/>
            <a:r>
              <a:rPr lang="sv-SE" dirty="0"/>
              <a:t>Onsdag 18:15-19:30</a:t>
            </a:r>
          </a:p>
          <a:p>
            <a:pPr lvl="1"/>
            <a:r>
              <a:rPr lang="sv-SE" dirty="0"/>
              <a:t>Torsdag 16:15 Högstadieträning</a:t>
            </a:r>
            <a:endParaRPr dirty="0"/>
          </a:p>
          <a:p>
            <a:r>
              <a:rPr dirty="0"/>
              <a:t>Information om </a:t>
            </a:r>
            <a:r>
              <a:rPr dirty="0" err="1"/>
              <a:t>kommande</a:t>
            </a:r>
            <a:r>
              <a:rPr dirty="0"/>
              <a:t> matcher</a:t>
            </a:r>
            <a:endParaRPr lang="sv-SE" dirty="0"/>
          </a:p>
          <a:p>
            <a:pPr lvl="1"/>
            <a:r>
              <a:rPr lang="sv-SE" dirty="0"/>
              <a:t>Två serier</a:t>
            </a:r>
          </a:p>
          <a:p>
            <a:pPr lvl="2"/>
            <a:r>
              <a:rPr lang="sv-SE" dirty="0"/>
              <a:t>Båda röd nivå</a:t>
            </a:r>
          </a:p>
          <a:p>
            <a:pPr lvl="2"/>
            <a:r>
              <a:rPr lang="sv-SE" dirty="0"/>
              <a:t>32 matcher totalt</a:t>
            </a:r>
          </a:p>
          <a:p>
            <a:pPr marL="914400" lvl="2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Förväntningar på spelare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Delta </a:t>
            </a:r>
            <a:r>
              <a:rPr dirty="0" err="1"/>
              <a:t>regelbundet</a:t>
            </a:r>
            <a:r>
              <a:rPr dirty="0"/>
              <a:t> på </a:t>
            </a:r>
            <a:r>
              <a:rPr dirty="0" err="1"/>
              <a:t>träningar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matcher </a:t>
            </a:r>
          </a:p>
          <a:p>
            <a:r>
              <a:rPr dirty="0"/>
              <a:t>Visa </a:t>
            </a:r>
            <a:r>
              <a:rPr dirty="0" err="1"/>
              <a:t>respekt</a:t>
            </a:r>
            <a:r>
              <a:rPr dirty="0"/>
              <a:t> för </a:t>
            </a:r>
            <a:r>
              <a:rPr dirty="0" err="1"/>
              <a:t>lagkamrater</a:t>
            </a:r>
            <a:r>
              <a:rPr lang="sv-SE" dirty="0"/>
              <a:t>, motståndare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tränare</a:t>
            </a:r>
            <a:r>
              <a:rPr dirty="0"/>
              <a:t> </a:t>
            </a:r>
            <a:endParaRPr lang="sv-SE" dirty="0"/>
          </a:p>
          <a:p>
            <a:r>
              <a:rPr lang="sv-SE" dirty="0"/>
              <a:t>Följa regler som gruppen sätter upp tillsammans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Förväntningar på föräldrar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Arenaansvariga och</a:t>
            </a:r>
            <a:r>
              <a:rPr dirty="0"/>
              <a:t> </a:t>
            </a:r>
            <a:r>
              <a:rPr lang="sv-SE" dirty="0"/>
              <a:t>Damlagsmatcher</a:t>
            </a:r>
          </a:p>
          <a:p>
            <a:r>
              <a:rPr lang="sv-SE" dirty="0"/>
              <a:t>Ungdomsgruppen</a:t>
            </a:r>
          </a:p>
          <a:p>
            <a:pPr lvl="1"/>
            <a:r>
              <a:rPr lang="sv-SE" dirty="0"/>
              <a:t>Två personer</a:t>
            </a:r>
          </a:p>
          <a:p>
            <a:pPr lvl="2"/>
            <a:r>
              <a:rPr lang="sv-SE" dirty="0"/>
              <a:t>Administration – Petra Aro</a:t>
            </a:r>
          </a:p>
          <a:p>
            <a:pPr lvl="2"/>
            <a:r>
              <a:rPr lang="sv-SE" dirty="0"/>
              <a:t>Evenemang - ? </a:t>
            </a:r>
            <a:endParaRPr dirty="0"/>
          </a:p>
          <a:p>
            <a:r>
              <a:rPr dirty="0" err="1"/>
              <a:t>Hjälpa</a:t>
            </a:r>
            <a:r>
              <a:rPr dirty="0"/>
              <a:t> till vi</a:t>
            </a:r>
            <a:r>
              <a:rPr lang="sv-SE" dirty="0"/>
              <a:t>d matcher</a:t>
            </a:r>
            <a:r>
              <a:rPr dirty="0"/>
              <a:t> med </a:t>
            </a:r>
            <a:r>
              <a:rPr dirty="0" err="1"/>
              <a:t>skjuts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</a:t>
            </a:r>
            <a:r>
              <a:rPr dirty="0" err="1"/>
              <a:t>arrangemang</a:t>
            </a:r>
            <a:endParaRPr lang="sv-SE" dirty="0"/>
          </a:p>
          <a:p>
            <a:pPr lvl="1"/>
            <a:r>
              <a:rPr lang="sv-SE" dirty="0"/>
              <a:t>Hemmamatcher</a:t>
            </a:r>
          </a:p>
          <a:p>
            <a:pPr lvl="2"/>
            <a:r>
              <a:rPr lang="sv-SE" dirty="0"/>
              <a:t>En ”matchvärd”</a:t>
            </a:r>
          </a:p>
          <a:p>
            <a:pPr lvl="3"/>
            <a:r>
              <a:rPr lang="sv-SE" dirty="0" err="1"/>
              <a:t>Domarvärd</a:t>
            </a:r>
            <a:endParaRPr lang="sv-SE" dirty="0"/>
          </a:p>
          <a:p>
            <a:pPr lvl="3"/>
            <a:r>
              <a:rPr lang="sv-SE" dirty="0"/>
              <a:t>Publikvärd</a:t>
            </a:r>
          </a:p>
          <a:p>
            <a:pPr lvl="2"/>
            <a:r>
              <a:rPr lang="sv-SE" dirty="0"/>
              <a:t>Tre till sekretariat</a:t>
            </a:r>
          </a:p>
          <a:p>
            <a:pPr lvl="3"/>
            <a:r>
              <a:rPr lang="sv-SE" dirty="0"/>
              <a:t>Klockan</a:t>
            </a:r>
          </a:p>
          <a:p>
            <a:pPr lvl="3"/>
            <a:r>
              <a:rPr lang="sv-SE" dirty="0"/>
              <a:t>IBIS-resultatrapportering</a:t>
            </a:r>
          </a:p>
          <a:p>
            <a:pPr lvl="3"/>
            <a:r>
              <a:rPr lang="sv-SE" dirty="0"/>
              <a:t>Speaker</a:t>
            </a:r>
            <a:r>
              <a:rPr dirty="0"/>
              <a:t> </a:t>
            </a:r>
            <a:endParaRPr lang="sv-SE" dirty="0"/>
          </a:p>
          <a:p>
            <a:pPr lvl="3"/>
            <a:endParaRPr lang="sv-SE" dirty="0"/>
          </a:p>
          <a:p>
            <a:pPr lvl="3"/>
            <a:endParaRPr dirty="0"/>
          </a:p>
          <a:p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Information om cuper och resor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Cupansvarig Jenny Lundman</a:t>
            </a:r>
          </a:p>
          <a:p>
            <a:r>
              <a:rPr lang="sv-SE" dirty="0"/>
              <a:t>C</a:t>
            </a:r>
            <a:r>
              <a:rPr dirty="0" err="1"/>
              <a:t>uper</a:t>
            </a:r>
            <a:r>
              <a:rPr dirty="0"/>
              <a:t> under </a:t>
            </a:r>
            <a:r>
              <a:rPr dirty="0" err="1"/>
              <a:t>säsongen</a:t>
            </a:r>
            <a:endParaRPr lang="sv-SE" dirty="0"/>
          </a:p>
          <a:p>
            <a:r>
              <a:rPr lang="sv-SE" dirty="0"/>
              <a:t>Finansiering</a:t>
            </a:r>
            <a:r>
              <a:rPr dirty="0"/>
              <a:t> </a:t>
            </a:r>
            <a:endParaRPr lang="sv-SE" dirty="0"/>
          </a:p>
          <a:p>
            <a:pPr lvl="1"/>
            <a:r>
              <a:rPr lang="sv-SE" dirty="0"/>
              <a:t>Sälja saker?</a:t>
            </a:r>
          </a:p>
          <a:p>
            <a:pPr lvl="1"/>
            <a:r>
              <a:rPr lang="sv-SE" dirty="0"/>
              <a:t>Betala själva?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Kommunikation med föräldrar och spelare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Vi </a:t>
            </a:r>
            <a:r>
              <a:rPr dirty="0" err="1"/>
              <a:t>använder</a:t>
            </a:r>
            <a:r>
              <a:rPr lang="sv-SE" dirty="0"/>
              <a:t> endast</a:t>
            </a:r>
            <a:r>
              <a:rPr dirty="0"/>
              <a:t> </a:t>
            </a:r>
            <a:r>
              <a:rPr lang="sv-SE" dirty="0"/>
              <a:t>Laget.se </a:t>
            </a:r>
            <a:r>
              <a:rPr dirty="0"/>
              <a:t>för </a:t>
            </a:r>
            <a:r>
              <a:rPr dirty="0" err="1"/>
              <a:t>träningstider</a:t>
            </a:r>
            <a:r>
              <a:rPr dirty="0"/>
              <a:t> </a:t>
            </a:r>
            <a:r>
              <a:rPr dirty="0" err="1"/>
              <a:t>och</a:t>
            </a:r>
            <a:r>
              <a:rPr dirty="0"/>
              <a:t> information</a:t>
            </a:r>
            <a:r>
              <a:rPr lang="sv-SE" dirty="0"/>
              <a:t>. Ha på notiser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  <a:p>
            <a:r>
              <a:rPr lang="sv-SE" dirty="0"/>
              <a:t>Viktigt att svara på kallelser</a:t>
            </a:r>
            <a:r>
              <a:rPr dirty="0"/>
              <a:t> </a:t>
            </a:r>
            <a:r>
              <a:rPr lang="sv-SE" dirty="0"/>
              <a:t>och hålla koll på sista anmälningsdag.</a:t>
            </a:r>
            <a:r>
              <a:rPr dirty="0"/>
              <a:t> </a:t>
            </a:r>
            <a:endParaRPr lang="sv-SE" dirty="0"/>
          </a:p>
          <a:p>
            <a:r>
              <a:rPr lang="sv-SE" dirty="0"/>
              <a:t>Skriv i gästboken om man inte kan komma på träning</a:t>
            </a:r>
            <a:endParaRPr dirty="0"/>
          </a:p>
          <a:p>
            <a:r>
              <a:rPr dirty="0" err="1"/>
              <a:t>Kontakta</a:t>
            </a:r>
            <a:r>
              <a:rPr dirty="0"/>
              <a:t> </a:t>
            </a:r>
            <a:r>
              <a:rPr lang="sv-SE" dirty="0"/>
              <a:t>gärna oss</a:t>
            </a:r>
            <a:r>
              <a:rPr dirty="0"/>
              <a:t> vid </a:t>
            </a:r>
            <a:r>
              <a:rPr dirty="0" err="1"/>
              <a:t>frågor</a:t>
            </a:r>
            <a:r>
              <a:rPr dirty="0"/>
              <a:t> </a:t>
            </a:r>
            <a:r>
              <a:rPr dirty="0" err="1"/>
              <a:t>eller</a:t>
            </a:r>
            <a:r>
              <a:rPr dirty="0"/>
              <a:t> </a:t>
            </a:r>
            <a:r>
              <a:rPr dirty="0" err="1"/>
              <a:t>funderingar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VPC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Speldagar 6:e och 13:e </a:t>
            </a:r>
          </a:p>
          <a:p>
            <a:r>
              <a:rPr lang="sv-SE" dirty="0"/>
              <a:t>Arbetsdag 6:e</a:t>
            </a:r>
          </a:p>
          <a:p>
            <a:r>
              <a:rPr lang="sv-SE" dirty="0"/>
              <a:t>Arbetsschema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</a:t>
            </a:r>
            <a:r>
              <a:rPr dirty="0"/>
              <a:t> </a:t>
            </a:r>
            <a:r>
              <a:rPr dirty="0" err="1"/>
              <a:t>frågor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Klubbkväll i morgon 17-20	</a:t>
            </a:r>
            <a:endParaRPr dirty="0"/>
          </a:p>
          <a:p>
            <a:r>
              <a:rPr dirty="0"/>
              <a:t>Tack för </a:t>
            </a:r>
            <a:r>
              <a:rPr dirty="0" err="1"/>
              <a:t>ert</a:t>
            </a:r>
            <a:r>
              <a:rPr dirty="0"/>
              <a:t> </a:t>
            </a:r>
            <a:r>
              <a:rPr dirty="0" err="1"/>
              <a:t>deltagande</a:t>
            </a:r>
            <a:r>
              <a:rPr lang="sv-SE" dirty="0"/>
              <a:t>, ni är superviktiga!!</a:t>
            </a:r>
            <a:r>
              <a:rPr dirty="0"/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 introduction to Agile and Scrum" id="{1E510FDB-62BC-E649-9D37-36CC77F679CB}" vid="{8C74EF7E-A256-8E4B-8170-9933E6A644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AccentBoxVTI</Template>
  <TotalTime>68</TotalTime>
  <Words>206</Words>
  <Application>Microsoft Office PowerPoint</Application>
  <PresentationFormat>Bredbild</PresentationFormat>
  <Paragraphs>53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Calibri</vt:lpstr>
      <vt:lpstr>Wingdings</vt:lpstr>
      <vt:lpstr>AccentBoxVTI</vt:lpstr>
      <vt:lpstr>Föräldramöte Innebandy </vt:lpstr>
      <vt:lpstr>Välkomna till föräldramötet</vt:lpstr>
      <vt:lpstr>Tränings- och matchschema</vt:lpstr>
      <vt:lpstr>Förväntningar på spelare</vt:lpstr>
      <vt:lpstr>Förväntningar på föräldrar</vt:lpstr>
      <vt:lpstr>Information om cuper och resor</vt:lpstr>
      <vt:lpstr>Kommunikation med föräldrar och spelare</vt:lpstr>
      <vt:lpstr>VPC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Khanh Le</dc:creator>
  <cp:lastModifiedBy>Anders Jerenvik</cp:lastModifiedBy>
  <cp:revision>2</cp:revision>
  <dcterms:created xsi:type="dcterms:W3CDTF">2024-01-09T22:49:57Z</dcterms:created>
  <dcterms:modified xsi:type="dcterms:W3CDTF">2024-09-16T19:45:41Z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