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5" r:id="rId8"/>
    <p:sldId id="269" r:id="rId9"/>
    <p:sldId id="271" r:id="rId10"/>
  </p:sldIdLst>
  <p:sldSz cx="12192000" cy="6858000"/>
  <p:notesSz cx="6858000" cy="9144000"/>
  <p:defaultTextStyle>
    <a:defPPr>
      <a:defRPr lang="sv-SE" alt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603C9B-71E4-0E46-AC19-6F671C79BC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numCol="1" anchor="b"/>
          <a:lstStyle>
            <a:lvl1pPr algn="ctr">
              <a:defRPr sz="6000"/>
            </a:lvl1pPr>
          </a:lstStyle>
          <a:p>
            <a:r>
              <a:rPr lang="sv-SE" alt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8CD586F-F42B-F848-84EB-4D34FBB46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numCol="1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alt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AEC6AD6-A82D-1347-ADC7-8724E86F9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EDB736C-7CCD-4246-B421-481A1D4AB8B1}" type="datetimeFigureOut">
              <a:rPr lang="sv-SE" altLang="sv-SE" smtClean="0"/>
              <a:t>2023-04-03</a:t>
            </a:fld>
            <a:endParaRPr lang="sv-SE" alt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99900AD-05B9-A941-B9C2-3FA52EF97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sv-SE" alt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374B9B9-A2E8-6C4E-9E6A-91252661E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DD6CB3E-3872-5249-A9BE-CB87BABCCE8E}" type="slidenum">
              <a:rPr lang="sv-SE" altLang="sv-SE" smtClean="0"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648029444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CE9DBA-FBDF-4B4B-977C-B3A7FB42E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sv-SE" alt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18F3E5C-46FE-5042-9B42-31C2C6443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7D11D3C-986C-8A48-8376-6D93F0862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EDB736C-7CCD-4246-B421-481A1D4AB8B1}" type="datetimeFigureOut">
              <a:rPr lang="sv-SE" altLang="sv-SE" smtClean="0"/>
              <a:t>2023-04-03</a:t>
            </a:fld>
            <a:endParaRPr lang="sv-SE" alt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4451E26-2E63-6C49-BAFD-F42C914D3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sv-SE" alt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6968769-0B52-464E-BA8A-468F908EB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DD6CB3E-3872-5249-A9BE-CB87BABCCE8E}" type="slidenum">
              <a:rPr lang="sv-SE" altLang="sv-SE" smtClean="0"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104623401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5B73C838-9015-B344-93C0-54197E8FF8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numCol="1"/>
          <a:lstStyle/>
          <a:p>
            <a:r>
              <a:rPr lang="sv-SE" alt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4E47882-2037-364A-BB0B-AEF603DA75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numCol="1"/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BDDB226-FA27-AE40-AA66-2C2C2530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EDB736C-7CCD-4246-B421-481A1D4AB8B1}" type="datetimeFigureOut">
              <a:rPr lang="sv-SE" altLang="sv-SE" smtClean="0"/>
              <a:t>2023-04-03</a:t>
            </a:fld>
            <a:endParaRPr lang="sv-SE" alt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20AE93D-2DBC-194B-8A66-0B5CD726E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sv-SE" alt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F8BF04-F2EC-E64E-A706-7C7FDF26E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DD6CB3E-3872-5249-A9BE-CB87BABCCE8E}" type="slidenum">
              <a:rPr lang="sv-SE" altLang="sv-SE" smtClean="0"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445910912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BBAB87-6908-8D49-8F54-377F0F04C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sv-SE" alt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F552A8D-E8F3-7242-8D0D-2640534E8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077AA7F-4408-2E4B-8E86-78C210389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EDB736C-7CCD-4246-B421-481A1D4AB8B1}" type="datetimeFigureOut">
              <a:rPr lang="sv-SE" altLang="sv-SE" smtClean="0"/>
              <a:t>2023-04-03</a:t>
            </a:fld>
            <a:endParaRPr lang="sv-SE" alt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69C0B8D-C62C-B84B-8BF2-E6F1E9EDB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sv-SE" alt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D9CC482-F645-3041-BF8F-7FC6F19D5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DD6CB3E-3872-5249-A9BE-CB87BABCCE8E}" type="slidenum">
              <a:rPr lang="sv-SE" altLang="sv-SE" smtClean="0"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873835427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8F1226-7AEF-F843-8633-F38A59799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numCol="1" anchor="b"/>
          <a:lstStyle>
            <a:lvl1pPr>
              <a:defRPr sz="6000"/>
            </a:lvl1pPr>
          </a:lstStyle>
          <a:p>
            <a:r>
              <a:rPr lang="sv-SE" alt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A4EE2A1-20E0-5C46-9E34-B657BE8B7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numCol="1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alt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963BE47-28B5-D34A-89A7-B1C4F073B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EDB736C-7CCD-4246-B421-481A1D4AB8B1}" type="datetimeFigureOut">
              <a:rPr lang="sv-SE" altLang="sv-SE" smtClean="0"/>
              <a:t>2023-04-03</a:t>
            </a:fld>
            <a:endParaRPr lang="sv-SE" alt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CB3D21E-5226-F548-9404-54924D1BC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sv-SE" alt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68E612C-6F90-C244-BE2E-C96446F20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DD6CB3E-3872-5249-A9BE-CB87BABCCE8E}" type="slidenum">
              <a:rPr lang="sv-SE" altLang="sv-SE" smtClean="0"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188397174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B951D6-D77F-3D4B-A3AF-10DDADEA0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sv-SE" alt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7377D48-DA9B-044E-A358-37D2475CF2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numCol="1"/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E586A00-DA6F-6B45-801A-0476F4522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numCol="1"/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135E20D-BAFC-F04B-A2B4-038DD7408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EDB736C-7CCD-4246-B421-481A1D4AB8B1}" type="datetimeFigureOut">
              <a:rPr lang="sv-SE" altLang="sv-SE" smtClean="0"/>
              <a:t>2023-04-03</a:t>
            </a:fld>
            <a:endParaRPr lang="sv-SE" alt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2DFE69B-6E09-7444-AEAC-5274EA679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sv-SE" alt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78AF795-995B-5E4B-8A52-DB76110D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DD6CB3E-3872-5249-A9BE-CB87BABCCE8E}" type="slidenum">
              <a:rPr lang="sv-SE" altLang="sv-SE" smtClean="0"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176849591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9473D0-12F7-0C44-AF15-24BC83FB1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numCol="1"/>
          <a:lstStyle/>
          <a:p>
            <a:r>
              <a:rPr lang="sv-SE" alt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4B8786D-7BE0-5147-8A10-37C2D22E6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alt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D2702E1-A1D8-084A-A5D8-28676CE2EB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numCol="1"/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58EC87F-A6B8-DE43-8B48-C392998AD8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alt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A2CFA1D-E4AA-D542-8659-1B7304BDC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numCol="1"/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B253BAC-DFFE-814B-9BDC-E7D5CB771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EDB736C-7CCD-4246-B421-481A1D4AB8B1}" type="datetimeFigureOut">
              <a:rPr lang="sv-SE" altLang="sv-SE" smtClean="0"/>
              <a:t>2023-04-03</a:t>
            </a:fld>
            <a:endParaRPr lang="sv-SE" alt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F64F058-06B0-3F4E-AE8B-2F5F14333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sv-SE" alt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FD0959D-2C53-5140-9ED7-DF4FC2EFB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DD6CB3E-3872-5249-A9BE-CB87BABCCE8E}" type="slidenum">
              <a:rPr lang="sv-SE" altLang="sv-SE" smtClean="0"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3842458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8D071D-8EC6-8A42-87EC-7F27A9C7A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sv-SE" alt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C348DD0-1474-A845-B40C-D410A9A30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EDB736C-7CCD-4246-B421-481A1D4AB8B1}" type="datetimeFigureOut">
              <a:rPr lang="sv-SE" altLang="sv-SE" smtClean="0"/>
              <a:t>2023-04-03</a:t>
            </a:fld>
            <a:endParaRPr lang="sv-SE" alt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83195B4-36DA-1B47-B9AF-766BFBC05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sv-SE" alt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4C821BF-E4C7-4041-942A-6376B9924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DD6CB3E-3872-5249-A9BE-CB87BABCCE8E}" type="slidenum">
              <a:rPr lang="sv-SE" altLang="sv-SE" smtClean="0"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815947627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15144A1-179B-3341-A873-BF38459F6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EDB736C-7CCD-4246-B421-481A1D4AB8B1}" type="datetimeFigureOut">
              <a:rPr lang="sv-SE" altLang="sv-SE" smtClean="0"/>
              <a:t>2023-04-03</a:t>
            </a:fld>
            <a:endParaRPr lang="sv-SE" alt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4A8EBCF-6370-3C41-8ED4-53D900502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sv-SE" alt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74D0860-12A9-DA48-B3EE-60FE9CC54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DD6CB3E-3872-5249-A9BE-CB87BABCCE8E}" type="slidenum">
              <a:rPr lang="sv-SE" altLang="sv-SE" smtClean="0"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737063404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8E671D-697F-6548-A241-BC986D5F6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sv-SE" alt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2F42E6-AA12-B342-9773-95FE67F1A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B955A1A-0EF1-FB4E-A691-71C2CA6E9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alt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FF5E498-B85D-104C-8AA9-16E253294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EDB736C-7CCD-4246-B421-481A1D4AB8B1}" type="datetimeFigureOut">
              <a:rPr lang="sv-SE" altLang="sv-SE" smtClean="0"/>
              <a:t>2023-04-03</a:t>
            </a:fld>
            <a:endParaRPr lang="sv-SE" alt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A578D39-2468-7343-B2A8-F34F351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sv-SE" alt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F214306-B158-304F-AED5-2578E57DF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DD6CB3E-3872-5249-A9BE-CB87BABCCE8E}" type="slidenum">
              <a:rPr lang="sv-SE" altLang="sv-SE" smtClean="0"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00380888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66997E-566A-434C-A39D-DAF95A214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sv-SE" alt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816AD87-A0D4-AA4E-B11E-3CD8A30C13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alt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63D7418-1AB8-9D47-8313-83CAB298F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alt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51AF053-F2A4-984A-9DEF-190568D12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EDB736C-7CCD-4246-B421-481A1D4AB8B1}" type="datetimeFigureOut">
              <a:rPr lang="sv-SE" altLang="sv-SE" smtClean="0"/>
              <a:t>2023-04-03</a:t>
            </a:fld>
            <a:endParaRPr lang="sv-SE" alt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D808E37-E2E9-ED4E-BDE4-933CBD7DA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sv-SE" alt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3E9C722-A287-6F43-8080-4CC058D30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DD6CB3E-3872-5249-A9BE-CB87BABCCE8E}" type="slidenum">
              <a:rPr lang="sv-SE" altLang="sv-SE" smtClean="0"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76583324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B8595EB-B0E8-484C-86D5-CD1CB66ED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sv-SE" alt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0CDA1B7-1D78-0A42-ADC4-1E865616A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0D4D43B-0FC0-BC40-A584-C05DE519C1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B736C-7CCD-4246-B421-481A1D4AB8B1}" type="datetimeFigureOut">
              <a:rPr lang="sv-SE" altLang="sv-SE" smtClean="0"/>
              <a:t>2023-04-03</a:t>
            </a:fld>
            <a:endParaRPr lang="sv-SE" alt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077C5E7-B41E-DA49-9692-5694E56B93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alt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54CE29A-5B73-DB45-9D31-F7F897CB5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6CB3E-3872-5249-A9BE-CB87BABCCE8E}" type="slidenum">
              <a:rPr lang="sv-SE" altLang="sv-SE" smtClean="0"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95602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 alt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46F43D-623D-5D49-9AEC-D3A0E7E1D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28700"/>
          </a:xfrm>
        </p:spPr>
        <p:txBody>
          <a:bodyPr numCol="1"/>
          <a:lstStyle/>
          <a:p>
            <a:r>
              <a:rPr lang="en-US" altLang="sv-SE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v-SE" alt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CB997DE-F6A3-BE49-9B9C-E48CD0995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2897188"/>
          </a:xfrm>
        </p:spPr>
        <p:txBody>
          <a:bodyPr numCol="1">
            <a:normAutofit/>
          </a:bodyPr>
          <a:lstStyle/>
          <a:p>
            <a:r>
              <a:rPr lang="en-US" sz="9600" b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JAS-Festen</a:t>
            </a:r>
            <a:endParaRPr lang="en-US" sz="9600" b="1">
              <a:solidFill>
                <a:srgbClr val="22222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9600" b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DJ18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0DB8672-76C6-9249-AF50-6702CD300E1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582" y="905193"/>
            <a:ext cx="822960" cy="146304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2E9E74ED-4CE4-0644-BEB5-58AA32A9281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469" y="905193"/>
            <a:ext cx="82296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61093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65D0F6-5CDD-A54D-8BA1-7C7DDCE28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JAS-festen </a:t>
            </a:r>
            <a:endParaRPr lang="sv-SE" alt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C755794-F79F-534F-9E51-A4E857173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sz="280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Lockerud står för boende och resa.</a:t>
            </a:r>
          </a:p>
          <a:p>
            <a:r>
              <a:rPr lang="en-US" sz="280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Scandic Uppsala Nord</a:t>
            </a:r>
            <a:r>
              <a:rPr lang="en-US" sz="280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sv-SE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Ledare Tuben, Damgren, Myrlund och Kampe.</a:t>
            </a:r>
          </a:p>
          <a:p>
            <a:endParaRPr lang="sv-SE" alt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EEE226F5-9632-764E-AB9E-468B19642C7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270" y="166688"/>
            <a:ext cx="82296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064207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EA6092-1F9C-8E4D-86D5-B9B9B910C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JAS-festen </a:t>
            </a:r>
            <a:endParaRPr lang="sv-SE" alt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305CB3E-F6B2-934A-84E9-5CCB0C086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altLang="sv-SE" sz="1800" b="1" u="sng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Transport under helgen</a:t>
            </a:r>
            <a:endParaRPr lang="sv-SE" altLang="sv-SE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 och hem i buss som Lockerud står för.</a:t>
            </a:r>
            <a:endParaRPr lang="sv-SE" altLang="sv-SE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På plats </a:t>
            </a:r>
            <a:r>
              <a:rPr lang="en-US" sz="180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går spelarna</a:t>
            </a:r>
            <a:r>
              <a:rPr lang="en-US" sz="180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mellan </a:t>
            </a:r>
            <a:r>
              <a:rPr lang="en-US" sz="180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hotellet och Arenan</a:t>
            </a:r>
            <a:r>
              <a:rPr lang="en-US" sz="180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sv-SE" sz="180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Vid dåligt väder eller tidig matchstart behövs skjuts men vi hoppas kunna lösa det på plats. Körschema finns planerat och ligger under dokument på hemsidan.</a:t>
            </a:r>
          </a:p>
          <a:p>
            <a:pPr marL="0" indent="0">
              <a:buNone/>
            </a:pPr>
            <a:r>
              <a:rPr lang="en-US" altLang="sv-SE" sz="1800" b="1" u="sng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Mat</a:t>
            </a:r>
          </a:p>
          <a:p>
            <a:r>
              <a:rPr lang="en-US" altLang="sv-SE" sz="180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 äter all mat på hotellet, även lunchen på söndagen. Mat på torsdagen löser man själv.</a:t>
            </a:r>
          </a:p>
          <a:p>
            <a:r>
              <a:rPr lang="en-US" altLang="sv-SE" sz="180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Kostnad 5x150kr.</a:t>
            </a:r>
          </a:p>
          <a:p>
            <a:r>
              <a:rPr lang="en-US" altLang="sv-SE" sz="180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 kommer även se till att det finns “2:a-frukost lördag”, mellanmål, frukt, vätskersättning mm. mm. tillgänglig församtliga för att samtliga ska ha maximala förutsättningar för att prestera som bäst. </a:t>
            </a:r>
          </a:p>
          <a:p>
            <a:r>
              <a:rPr lang="en-US" altLang="sv-SE" sz="180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självkostnad blir 1000kr</a:t>
            </a:r>
          </a:p>
          <a:p>
            <a:endParaRPr lang="en-US" altLang="sv-SE" sz="180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sv-SE" sz="1800">
              <a:solidFill>
                <a:srgbClr val="22222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sv-SE" sz="1800" b="1" u="sng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 altLang="sv-SE" sz="1800" b="1" u="sng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 altLang="sv-SE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alt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BC17778-5EC5-0849-885A-CAF740956F2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145" y="127001"/>
            <a:ext cx="82296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73379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B3CB7-AB34-4249-96B8-981E44144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JAS-festen </a:t>
            </a:r>
            <a:endParaRPr lang="sv-SE" alt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221E424-B6DA-9448-8A4A-78C9C500B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b="1" u="sng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Torsdag</a:t>
            </a:r>
            <a:endParaRPr lang="sv-SE" altLang="sv-SE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Samling/Avresa 16.00 från Novab.</a:t>
            </a:r>
            <a:endParaRPr lang="en-US" sz="180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sv-SE" sz="200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Egen medhavd mat och/e</a:t>
            </a:r>
            <a:r>
              <a:rPr lang="en-US" altLang="sv-SE" sz="200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ller mellanmål på bussen eller efter ankomst till hotellet.</a:t>
            </a:r>
            <a:endParaRPr lang="sv-SE" altLang="sv-SE" sz="20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sv-SE" sz="180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Ankomst ca. 19.30</a:t>
            </a:r>
          </a:p>
          <a:p>
            <a:r>
              <a:rPr lang="en-US" altLang="sv-SE" sz="180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21.00 matchgenomgång</a:t>
            </a:r>
          </a:p>
          <a:p>
            <a:pPr marL="0" indent="0">
              <a:buNone/>
            </a:pPr>
            <a:r>
              <a:rPr lang="en-US" altLang="sv-SE" sz="1800" b="1" u="sng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Fredag</a:t>
            </a:r>
            <a:endParaRPr lang="sv-SE" altLang="sv-SE" sz="1800" b="1" u="sng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Frukost på hotellet 08.00</a:t>
            </a:r>
            <a:endParaRPr lang="sv-SE" altLang="sv-SE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Match 10.00 Onsala</a:t>
            </a:r>
            <a:endParaRPr lang="sv-SE" altLang="sv-SE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Lunch på hotellet.13.30</a:t>
            </a:r>
          </a:p>
          <a:p>
            <a:r>
              <a:rPr lang="en-US" altLang="sv-SE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14.00 matchgenomgång.</a:t>
            </a:r>
            <a:endParaRPr lang="sv-SE" altLang="sv-SE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Match 16.00 Huddinge</a:t>
            </a:r>
            <a:endParaRPr lang="sv-SE" altLang="sv-SE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Middag på hotellet. 18.30</a:t>
            </a:r>
          </a:p>
          <a:p>
            <a:r>
              <a:rPr lang="en-US" altLang="sv-SE" sz="180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19.30 matchgenomgång</a:t>
            </a:r>
            <a:endParaRPr lang="sv-SE" altLang="sv-SE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alt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282C1C-A421-F747-B856-DB2008BF11E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020" y="127001"/>
            <a:ext cx="82296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77488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73D303-9AFB-8A47-B68A-677CAAAA7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JAS-festen </a:t>
            </a:r>
            <a:endParaRPr lang="sv-SE" alt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8F40469-3099-734E-870E-4A609C21A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 numCol="1">
            <a:normAutofit lnSpcReduction="10000"/>
          </a:bodyPr>
          <a:lstStyle/>
          <a:p>
            <a:pPr marL="0" indent="0">
              <a:buNone/>
            </a:pPr>
            <a:r>
              <a:rPr lang="en-US" altLang="sv-SE" sz="1800" b="1" u="sng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Lördag</a:t>
            </a:r>
            <a:endParaRPr lang="sv-SE" altLang="sv-SE" sz="1800" b="1" u="sng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Frukost på hotellet. </a:t>
            </a:r>
            <a:endParaRPr lang="sv-SE" altLang="sv-SE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Match 08.30 </a:t>
            </a:r>
            <a:r>
              <a:rPr lang="en-US" sz="180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Ö-vik</a:t>
            </a:r>
            <a:r>
              <a:rPr lang="en-US" sz="180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Skjuts till Arenan.</a:t>
            </a:r>
          </a:p>
          <a:p>
            <a:r>
              <a:rPr lang="en-US" altLang="sv-SE" sz="180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Lunch på hotellet 12.30</a:t>
            </a:r>
          </a:p>
          <a:p>
            <a:r>
              <a:rPr lang="en-US" altLang="sv-SE" sz="180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13.00 matchgenomgång</a:t>
            </a:r>
          </a:p>
          <a:p>
            <a:r>
              <a:rPr lang="en-US" altLang="sv-SE" sz="180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Slutspels-/placeringsmatch. 14.15-14.45</a:t>
            </a:r>
          </a:p>
          <a:p>
            <a:r>
              <a:rPr lang="en-US" altLang="sv-SE" sz="180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Middag på hotellet 18.00</a:t>
            </a:r>
          </a:p>
          <a:p>
            <a:r>
              <a:rPr lang="en-US" sz="180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Matchgenomgång</a:t>
            </a:r>
            <a:r>
              <a:rPr lang="en-US" sz="180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en-US" altLang="sv-SE" sz="1800" b="1" u="sng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Söndag</a:t>
            </a:r>
            <a:endParaRPr lang="sv-SE" altLang="sv-SE" sz="1800" b="1" u="sng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sv-SE" sz="180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Slutspels-/placeringsmatch återkommer med tid.</a:t>
            </a:r>
          </a:p>
          <a:p>
            <a:r>
              <a:rPr lang="en-US" sz="180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 för frukost och lunch återkommer vi med beroende på matchtider.</a:t>
            </a:r>
            <a:endParaRPr lang="en-US" sz="1800">
              <a:solidFill>
                <a:srgbClr val="22222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sv-SE" sz="180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Ev. Ytterligare match.</a:t>
            </a:r>
          </a:p>
          <a:p>
            <a:r>
              <a:rPr lang="en-US" altLang="sv-SE" sz="180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Bussen går hem </a:t>
            </a:r>
            <a:r>
              <a:rPr lang="en-US" altLang="sv-SE" sz="180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efter DJ-finalen som spelas 14.30.</a:t>
            </a:r>
            <a:endParaRPr lang="sv-SE" altLang="sv-SE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alt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D822653-7813-A843-BD92-1D2E1682F2A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833" y="165417"/>
            <a:ext cx="82296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97729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E6E11B-F552-6A43-9F7D-DE4037C5E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JAS-festen </a:t>
            </a:r>
            <a:endParaRPr lang="sv-SE" alt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03FA2E0-908E-ED44-884D-F5BF7AA58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 fontScale="85000" lnSpcReduction="20000"/>
          </a:bodyPr>
          <a:lstStyle/>
          <a:p>
            <a:pPr marL="0" indent="0">
              <a:buNone/>
            </a:pPr>
            <a:endParaRPr lang="en-US" sz="2100"/>
          </a:p>
          <a:p>
            <a:r>
              <a:rPr lang="sv-SE" sz="2100" b="1" i="0" u="sng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BILJETTER TILL SUPPORTRAR:</a:t>
            </a:r>
            <a:endParaRPr lang="sv-SE" sz="2100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sv-SE" sz="2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Biljettportalen är nu öppen! Vi rekommenderar starkt att era supportrar förköper sina biljetter.</a:t>
            </a:r>
          </a:p>
          <a:p>
            <a:r>
              <a:rPr lang="en-US" sz="2100">
                <a:solidFill>
                  <a:srgbClr val="222222"/>
                </a:solidFill>
                <a:latin typeface="Arial" panose="020B0604020202020204" pitchFamily="34" charset="0"/>
              </a:rPr>
              <a:t>B</a:t>
            </a:r>
            <a:r>
              <a:rPr lang="sv-SE" sz="2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okning av biljetter</a:t>
            </a:r>
            <a:r>
              <a:rPr lang="en-US" sz="2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sv-SE" sz="2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observera att man behöver klicka på ”flerdagarsbiljett” uppe i menyn för att köra 3-dagarspass:</a:t>
            </a:r>
            <a:r>
              <a:rPr lang="en-US" sz="2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v-SE" sz="2100">
                <a:solidFill>
                  <a:srgbClr val="1155CC"/>
                </a:solidFill>
                <a:latin typeface="Arial" panose="020B0604020202020204" pitchFamily="34" charset="0"/>
              </a:rPr>
              <a:t>https://ifuarena.ebiljett</a:t>
            </a:r>
            <a:endParaRPr lang="en-US" sz="2100" b="0" i="0">
              <a:solidFill>
                <a:srgbClr val="1155CC"/>
              </a:solidFill>
              <a:effectLst/>
              <a:latin typeface="Arial" panose="020B0604020202020204" pitchFamily="34" charset="0"/>
            </a:endParaRPr>
          </a:p>
          <a:p>
            <a:r>
              <a:rPr lang="sv-SE" altLang="sv-SE" sz="21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Anmälda spelare och ledare erhåller fri entré</a:t>
            </a:r>
          </a:p>
          <a:p>
            <a:r>
              <a:rPr lang="en-US" sz="21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sv-SE" altLang="sv-SE" sz="21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kommer också gå bra att köpa biljetter vid entréerna till arenorna tänk dock på att vi är ett kontantfritt arrangemang.</a:t>
            </a:r>
            <a:endParaRPr lang="sv-SE" sz="2100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en-US" sz="2100" b="0" i="0">
              <a:solidFill>
                <a:srgbClr val="1155CC"/>
              </a:solidFill>
              <a:effectLst/>
              <a:latin typeface="Arial" panose="020B0604020202020204" pitchFamily="34" charset="0"/>
            </a:endParaRPr>
          </a:p>
          <a:p>
            <a:r>
              <a:rPr lang="sv-SE" sz="2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Föräldrar och supportrar kan boka plats i Arenaköket för att säkra sin lunch eller middag, då vi väntar mycket folk hela helgen.</a:t>
            </a:r>
            <a:br>
              <a:rPr lang="sv-SE" sz="2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sv-SE" sz="2100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21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v-SE" sz="2100" b="1" i="0" u="sng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WEBBSÄNDNING:</a:t>
            </a:r>
            <a:endParaRPr lang="sv-SE" sz="2100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sv-SE" sz="2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Samtliga matcher sänds via </a:t>
            </a:r>
            <a:r>
              <a:rPr lang="en-US" sz="2100" b="0" i="0">
                <a:effectLst/>
                <a:latin typeface="Arial" panose="020B0604020202020204" pitchFamily="34" charset="0"/>
              </a:rPr>
              <a:t>innebandy.tv</a:t>
            </a:r>
            <a:endParaRPr lang="sv-SE" sz="2100" b="0" i="0">
              <a:effectLst/>
              <a:latin typeface="Arial" panose="020B0604020202020204" pitchFamily="34" charset="0"/>
            </a:endParaRPr>
          </a:p>
          <a:p>
            <a:endParaRPr lang="sv-SE" altLang="sv-SE" sz="2400" b="1"/>
          </a:p>
          <a:p>
            <a:pPr marL="0" indent="0">
              <a:buNone/>
            </a:pPr>
            <a:endParaRPr lang="sv-SE" altLang="sv-S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B7C8868-8BAA-C84D-BE68-FDF18B7935D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020" y="127001"/>
            <a:ext cx="82296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20548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AFC0A2-BAD7-C24B-AFCD-D3A887F02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JAS-festen 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ABF3174-C884-7842-BE63-0FE7881A4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u="sng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Övrigt</a:t>
            </a:r>
          </a:p>
          <a:p>
            <a:endParaRPr lang="en-US" sz="20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Arenan nötfri och hotellet så gott dom kan, kommer sätta upp skyltar och plocka bort det dom normalt säljer.</a:t>
            </a:r>
          </a:p>
          <a:p>
            <a:r>
              <a: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Övriga allergier, främst med tanke på maten?</a:t>
            </a:r>
          </a:p>
          <a:p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Spelprogram finns i appen och på innebandy.se.</a:t>
            </a:r>
          </a:p>
          <a:p>
            <a:r>
              <a:rPr lang="en-US" altLang="sv-SE" sz="200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Anmäl ledighet I skolan för fredagen och ev. torsdagen om det behövs.</a:t>
            </a:r>
            <a:endParaRPr lang="sv-SE" sz="20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87856FB-C0F7-A048-834A-A31E477DFEE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07" y="165417"/>
            <a:ext cx="82296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34143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901122-3D62-3C4A-BD24-8C8845321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JAS-festen         Parkering IFU-Arena</a:t>
            </a:r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F653790-D0D8-8D4F-8754-578CC3EFC92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82" y="127001"/>
            <a:ext cx="822960" cy="1463040"/>
          </a:xfrm>
          <a:prstGeom prst="rect">
            <a:avLst/>
          </a:prstGeom>
        </p:spPr>
      </p:pic>
      <p:pic>
        <p:nvPicPr>
          <p:cNvPr id="6" name="Bildobjekt 8">
            <a:extLst>
              <a:ext uri="{FF2B5EF4-FFF2-40B4-BE49-F238E27FC236}">
                <a16:creationId xmlns:a16="http://schemas.microsoft.com/office/drawing/2014/main" id="{76CD1BF2-1A92-C94F-8861-18091A75B0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1828165"/>
            <a:ext cx="5727700" cy="4569459"/>
          </a:xfrm>
        </p:spPr>
      </p:pic>
    </p:spTree>
    <p:extLst>
      <p:ext uri="{BB962C8B-B14F-4D97-AF65-F5344CB8AC3E}">
        <p14:creationId xmlns:p14="http://schemas.microsoft.com/office/powerpoint/2010/main" val="2063174142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558C3F-50E0-D043-9998-1120F49E1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JAS-festen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0ED4897-ADEB-C040-9386-790501776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FaceBook-grupp för spelare och föräldrar.</a:t>
            </a:r>
          </a:p>
          <a:p>
            <a:r>
              <a:rPr lang="en-US"/>
              <a:t>IBK Lockerud JAS-festen 2023</a:t>
            </a:r>
          </a:p>
          <a:p>
            <a:r>
              <a:rPr lang="en-US"/>
              <a:t>Ansök om medlemskap för att vara med!!</a:t>
            </a:r>
          </a:p>
          <a:p>
            <a:endParaRPr lang="en-US"/>
          </a:p>
          <a:p>
            <a:r>
              <a:rPr lang="en-US"/>
              <a:t>Informationskanal fram till och under spelhelgen.</a:t>
            </a:r>
            <a:endParaRPr lang="en-US" b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C7B1D02-CB21-874B-9C2B-A8565155FE7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82" y="127001"/>
            <a:ext cx="82296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911404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Bredbild</PresentationFormat>
  <Slides>9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0" baseType="lpstr">
      <vt:lpstr>Office-tema</vt:lpstr>
      <vt:lpstr> </vt:lpstr>
      <vt:lpstr>JAS-festen </vt:lpstr>
      <vt:lpstr>JAS-festen </vt:lpstr>
      <vt:lpstr>JAS-festen </vt:lpstr>
      <vt:lpstr>JAS-festen </vt:lpstr>
      <vt:lpstr>JAS-festen </vt:lpstr>
      <vt:lpstr>JAS-festen </vt:lpstr>
      <vt:lpstr>JAS-festen         Parkering IFU-Arena</vt:lpstr>
      <vt:lpstr>JAS-festen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Fredrik Kampe</dc:creator>
  <cp:lastModifiedBy>Fredrik Kampe</cp:lastModifiedBy>
  <cp:revision>12</cp:revision>
  <dcterms:created xsi:type="dcterms:W3CDTF">2022-02-17T19:14:47Z</dcterms:created>
  <dcterms:modified xsi:type="dcterms:W3CDTF">2023-04-03T14:38:43Z</dcterms:modified>
</cp:coreProperties>
</file>