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2" r:id="rId6"/>
    <p:sldId id="273" r:id="rId7"/>
    <p:sldId id="278" r:id="rId8"/>
    <p:sldId id="279" r:id="rId9"/>
    <p:sldId id="259" r:id="rId10"/>
    <p:sldId id="261" r:id="rId11"/>
    <p:sldId id="271" r:id="rId12"/>
    <p:sldId id="262" r:id="rId13"/>
    <p:sldId id="264" r:id="rId14"/>
    <p:sldId id="265" r:id="rId15"/>
    <p:sldId id="274" r:id="rId16"/>
    <p:sldId id="263" r:id="rId17"/>
    <p:sldId id="266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A10448-E84C-0EEB-E186-8EBC3BD1652D}" v="4" dt="2025-09-15T19:56:17.050"/>
    <p1510:client id="{57D3CF1B-7795-4AB2-3105-D6E2F82B568B}" v="28" dt="2025-09-15T07:38:25.978"/>
    <p1510:client id="{5C4ED870-FBB6-0FFB-2891-51E27EF34D54}" v="67" dt="2025-09-15T06:59:36.462"/>
    <p1510:client id="{87ABF7D5-56B0-8322-9734-8C59310C9453}" v="2" dt="2025-09-15T15:54:39.324"/>
    <p1510:client id="{B87DD94D-9B6A-5F5A-2CFB-9805E8273AB0}" v="521" dt="2025-09-14T12:03:56.0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llanmörkt format 3 - 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änerns Pärla Cup" userId="S::vpc@lockerud.nu::44cb1fd9-f239-4017-a200-7e5683fb40c3" providerId="AD" clId="Web-{8AC756E9-861D-A401-9A7A-ED53597E88BF}"/>
    <pc:docChg chg="modSld">
      <pc:chgData name="Vänerns Pärla Cup" userId="S::vpc@lockerud.nu::44cb1fd9-f239-4017-a200-7e5683fb40c3" providerId="AD" clId="Web-{8AC756E9-861D-A401-9A7A-ED53597E88BF}" dt="2025-09-05T14:40:52.661" v="0" actId="20577"/>
      <pc:docMkLst>
        <pc:docMk/>
      </pc:docMkLst>
      <pc:sldChg chg="modSp">
        <pc:chgData name="Vänerns Pärla Cup" userId="S::vpc@lockerud.nu::44cb1fd9-f239-4017-a200-7e5683fb40c3" providerId="AD" clId="Web-{8AC756E9-861D-A401-9A7A-ED53597E88BF}" dt="2025-09-05T14:40:52.661" v="0" actId="20577"/>
        <pc:sldMkLst>
          <pc:docMk/>
          <pc:sldMk cId="2914566509" sldId="256"/>
        </pc:sldMkLst>
        <pc:spChg chg="mod">
          <ac:chgData name="Vänerns Pärla Cup" userId="S::vpc@lockerud.nu::44cb1fd9-f239-4017-a200-7e5683fb40c3" providerId="AD" clId="Web-{8AC756E9-861D-A401-9A7A-ED53597E88BF}" dt="2025-09-05T14:40:52.661" v="0" actId="20577"/>
          <ac:spMkLst>
            <pc:docMk/>
            <pc:sldMk cId="2914566509" sldId="256"/>
            <ac:spMk id="2" creationId="{A5662D21-35FF-E6A9-05E3-CEE663B8F75B}"/>
          </ac:spMkLst>
        </pc:spChg>
      </pc:sldChg>
    </pc:docChg>
  </pc:docChgLst>
  <pc:docChgLst>
    <pc:chgData name="Frida.ekeroth" userId="S::frida.ekeroth_gmail.com#ext#@lockerud.onmicrosoft.com::7d72cb03-2350-4b1c-b8c3-99a828b9ca6a" providerId="AD" clId="Web-{87ABF7D5-56B0-8322-9734-8C59310C9453}"/>
    <pc:docChg chg="addSld delSld">
      <pc:chgData name="Frida.ekeroth" userId="S::frida.ekeroth_gmail.com#ext#@lockerud.onmicrosoft.com::7d72cb03-2350-4b1c-b8c3-99a828b9ca6a" providerId="AD" clId="Web-{87ABF7D5-56B0-8322-9734-8C59310C9453}" dt="2025-09-15T15:54:39.324" v="1"/>
      <pc:docMkLst>
        <pc:docMk/>
      </pc:docMkLst>
      <pc:sldChg chg="new del">
        <pc:chgData name="Frida.ekeroth" userId="S::frida.ekeroth_gmail.com#ext#@lockerud.onmicrosoft.com::7d72cb03-2350-4b1c-b8c3-99a828b9ca6a" providerId="AD" clId="Web-{87ABF7D5-56B0-8322-9734-8C59310C9453}" dt="2025-09-15T15:54:39.324" v="1"/>
        <pc:sldMkLst>
          <pc:docMk/>
          <pc:sldMk cId="2856074913" sldId="280"/>
        </pc:sldMkLst>
      </pc:sldChg>
    </pc:docChg>
  </pc:docChgLst>
  <pc:docChgLst>
    <pc:chgData name="Camilla Cardell" userId="S::camillacardell@lockerud.nu::95924484-9104-43b1-9e2f-9f43e08dcd30" providerId="AD" clId="Web-{5C4ED870-FBB6-0FFB-2891-51E27EF34D54}"/>
    <pc:docChg chg="modSld">
      <pc:chgData name="Camilla Cardell" userId="S::camillacardell@lockerud.nu::95924484-9104-43b1-9e2f-9f43e08dcd30" providerId="AD" clId="Web-{5C4ED870-FBB6-0FFB-2891-51E27EF34D54}" dt="2025-09-15T06:59:36.462" v="61" actId="20577"/>
      <pc:docMkLst>
        <pc:docMk/>
      </pc:docMkLst>
      <pc:sldChg chg="modSp">
        <pc:chgData name="Camilla Cardell" userId="S::camillacardell@lockerud.nu::95924484-9104-43b1-9e2f-9f43e08dcd30" providerId="AD" clId="Web-{5C4ED870-FBB6-0FFB-2891-51E27EF34D54}" dt="2025-09-15T06:59:36.462" v="61" actId="20577"/>
        <pc:sldMkLst>
          <pc:docMk/>
          <pc:sldMk cId="3524795432" sldId="271"/>
        </pc:sldMkLst>
        <pc:spChg chg="mod">
          <ac:chgData name="Camilla Cardell" userId="S::camillacardell@lockerud.nu::95924484-9104-43b1-9e2f-9f43e08dcd30" providerId="AD" clId="Web-{5C4ED870-FBB6-0FFB-2891-51E27EF34D54}" dt="2025-09-15T06:59:36.462" v="61" actId="20577"/>
          <ac:spMkLst>
            <pc:docMk/>
            <pc:sldMk cId="3524795432" sldId="271"/>
            <ac:spMk id="3" creationId="{55761288-77C8-101A-115B-F870EB0C68D5}"/>
          </ac:spMkLst>
        </pc:spChg>
      </pc:sldChg>
      <pc:sldChg chg="modSp">
        <pc:chgData name="Camilla Cardell" userId="S::camillacardell@lockerud.nu::95924484-9104-43b1-9e2f-9f43e08dcd30" providerId="AD" clId="Web-{5C4ED870-FBB6-0FFB-2891-51E27EF34D54}" dt="2025-09-15T06:56:31.243" v="41"/>
        <pc:sldMkLst>
          <pc:docMk/>
          <pc:sldMk cId="4172549159" sldId="277"/>
        </pc:sldMkLst>
        <pc:graphicFrameChg chg="mod modGraphic">
          <ac:chgData name="Camilla Cardell" userId="S::camillacardell@lockerud.nu::95924484-9104-43b1-9e2f-9f43e08dcd30" providerId="AD" clId="Web-{5C4ED870-FBB6-0FFB-2891-51E27EF34D54}" dt="2025-09-15T06:56:31.243" v="41"/>
          <ac:graphicFrameMkLst>
            <pc:docMk/>
            <pc:sldMk cId="4172549159" sldId="277"/>
            <ac:graphicFrameMk id="4" creationId="{BA40E047-8F7D-CDB4-E85B-A2AAF27D303C}"/>
          </ac:graphicFrameMkLst>
        </pc:graphicFrameChg>
      </pc:sldChg>
    </pc:docChg>
  </pc:docChgLst>
  <pc:docChgLst>
    <pc:chgData name="Camilla Cardell" userId="S::camillacardell@lockerud.nu::95924484-9104-43b1-9e2f-9f43e08dcd30" providerId="AD" clId="Web-{57D3CF1B-7795-4AB2-3105-D6E2F82B568B}"/>
    <pc:docChg chg="modSld">
      <pc:chgData name="Camilla Cardell" userId="S::camillacardell@lockerud.nu::95924484-9104-43b1-9e2f-9f43e08dcd30" providerId="AD" clId="Web-{57D3CF1B-7795-4AB2-3105-D6E2F82B568B}" dt="2025-09-15T07:38:19.041" v="23"/>
      <pc:docMkLst>
        <pc:docMk/>
      </pc:docMkLst>
      <pc:sldChg chg="modSp">
        <pc:chgData name="Camilla Cardell" userId="S::camillacardell@lockerud.nu::95924484-9104-43b1-9e2f-9f43e08dcd30" providerId="AD" clId="Web-{57D3CF1B-7795-4AB2-3105-D6E2F82B568B}" dt="2025-09-15T07:38:19.041" v="23"/>
        <pc:sldMkLst>
          <pc:docMk/>
          <pc:sldMk cId="4172549159" sldId="277"/>
        </pc:sldMkLst>
        <pc:graphicFrameChg chg="mod modGraphic">
          <ac:chgData name="Camilla Cardell" userId="S::camillacardell@lockerud.nu::95924484-9104-43b1-9e2f-9f43e08dcd30" providerId="AD" clId="Web-{57D3CF1B-7795-4AB2-3105-D6E2F82B568B}" dt="2025-09-15T07:38:19.041" v="23"/>
          <ac:graphicFrameMkLst>
            <pc:docMk/>
            <pc:sldMk cId="4172549159" sldId="277"/>
            <ac:graphicFrameMk id="4" creationId="{BA40E047-8F7D-CDB4-E85B-A2AAF27D303C}"/>
          </ac:graphicFrameMkLst>
        </pc:graphicFrameChg>
      </pc:sldChg>
    </pc:docChg>
  </pc:docChgLst>
  <pc:docChgLst>
    <pc:chgData name="Frida.ekeroth" userId="S::frida.ekeroth_gmail.com#ext#@lockerud.onmicrosoft.com::7d72cb03-2350-4b1c-b8c3-99a828b9ca6a" providerId="AD" clId="Web-{B87DD94D-9B6A-5F5A-2CFB-9805E8273AB0}"/>
    <pc:docChg chg="modSld">
      <pc:chgData name="Frida.ekeroth" userId="S::frida.ekeroth_gmail.com#ext#@lockerud.onmicrosoft.com::7d72cb03-2350-4b1c-b8c3-99a828b9ca6a" providerId="AD" clId="Web-{B87DD94D-9B6A-5F5A-2CFB-9805E8273AB0}" dt="2025-09-14T12:03:56.075" v="518" actId="20577"/>
      <pc:docMkLst>
        <pc:docMk/>
      </pc:docMkLst>
      <pc:sldChg chg="modSp">
        <pc:chgData name="Frida.ekeroth" userId="S::frida.ekeroth_gmail.com#ext#@lockerud.onmicrosoft.com::7d72cb03-2350-4b1c-b8c3-99a828b9ca6a" providerId="AD" clId="Web-{B87DD94D-9B6A-5F5A-2CFB-9805E8273AB0}" dt="2025-09-14T11:56:01.224" v="326" actId="20577"/>
        <pc:sldMkLst>
          <pc:docMk/>
          <pc:sldMk cId="2425037130" sldId="264"/>
        </pc:sldMkLst>
        <pc:spChg chg="mod">
          <ac:chgData name="Frida.ekeroth" userId="S::frida.ekeroth_gmail.com#ext#@lockerud.onmicrosoft.com::7d72cb03-2350-4b1c-b8c3-99a828b9ca6a" providerId="AD" clId="Web-{B87DD94D-9B6A-5F5A-2CFB-9805E8273AB0}" dt="2025-09-14T11:56:01.224" v="326" actId="20577"/>
          <ac:spMkLst>
            <pc:docMk/>
            <pc:sldMk cId="2425037130" sldId="264"/>
            <ac:spMk id="3" creationId="{7329E975-2542-A0D2-76EB-71D09BBC8540}"/>
          </ac:spMkLst>
        </pc:spChg>
      </pc:sldChg>
      <pc:sldChg chg="modSp">
        <pc:chgData name="Frida.ekeroth" userId="S::frida.ekeroth_gmail.com#ext#@lockerud.onmicrosoft.com::7d72cb03-2350-4b1c-b8c3-99a828b9ca6a" providerId="AD" clId="Web-{B87DD94D-9B6A-5F5A-2CFB-9805E8273AB0}" dt="2025-09-14T11:57:10.537" v="345" actId="20577"/>
        <pc:sldMkLst>
          <pc:docMk/>
          <pc:sldMk cId="2018882558" sldId="265"/>
        </pc:sldMkLst>
        <pc:spChg chg="mod">
          <ac:chgData name="Frida.ekeroth" userId="S::frida.ekeroth_gmail.com#ext#@lockerud.onmicrosoft.com::7d72cb03-2350-4b1c-b8c3-99a828b9ca6a" providerId="AD" clId="Web-{B87DD94D-9B6A-5F5A-2CFB-9805E8273AB0}" dt="2025-09-14T11:57:10.537" v="345" actId="20577"/>
          <ac:spMkLst>
            <pc:docMk/>
            <pc:sldMk cId="2018882558" sldId="265"/>
            <ac:spMk id="3" creationId="{C17CDE05-B502-4829-29BB-BBAE009C3198}"/>
          </ac:spMkLst>
        </pc:spChg>
      </pc:sldChg>
      <pc:sldChg chg="modSp">
        <pc:chgData name="Frida.ekeroth" userId="S::frida.ekeroth_gmail.com#ext#@lockerud.onmicrosoft.com::7d72cb03-2350-4b1c-b8c3-99a828b9ca6a" providerId="AD" clId="Web-{B87DD94D-9B6A-5F5A-2CFB-9805E8273AB0}" dt="2025-09-14T12:03:56.075" v="518" actId="20577"/>
        <pc:sldMkLst>
          <pc:docMk/>
          <pc:sldMk cId="3524795432" sldId="271"/>
        </pc:sldMkLst>
        <pc:spChg chg="mod">
          <ac:chgData name="Frida.ekeroth" userId="S::frida.ekeroth_gmail.com#ext#@lockerud.onmicrosoft.com::7d72cb03-2350-4b1c-b8c3-99a828b9ca6a" providerId="AD" clId="Web-{B87DD94D-9B6A-5F5A-2CFB-9805E8273AB0}" dt="2025-09-14T12:03:56.075" v="518" actId="20577"/>
          <ac:spMkLst>
            <pc:docMk/>
            <pc:sldMk cId="3524795432" sldId="271"/>
            <ac:spMk id="3" creationId="{55761288-77C8-101A-115B-F870EB0C68D5}"/>
          </ac:spMkLst>
        </pc:spChg>
      </pc:sldChg>
      <pc:sldChg chg="modSp">
        <pc:chgData name="Frida.ekeroth" userId="S::frida.ekeroth_gmail.com#ext#@lockerud.onmicrosoft.com::7d72cb03-2350-4b1c-b8c3-99a828b9ca6a" providerId="AD" clId="Web-{B87DD94D-9B6A-5F5A-2CFB-9805E8273AB0}" dt="2025-09-14T11:48:45.997" v="229" actId="20577"/>
        <pc:sldMkLst>
          <pc:docMk/>
          <pc:sldMk cId="2382669142" sldId="273"/>
        </pc:sldMkLst>
        <pc:spChg chg="mod">
          <ac:chgData name="Frida.ekeroth" userId="S::frida.ekeroth_gmail.com#ext#@lockerud.onmicrosoft.com::7d72cb03-2350-4b1c-b8c3-99a828b9ca6a" providerId="AD" clId="Web-{B87DD94D-9B6A-5F5A-2CFB-9805E8273AB0}" dt="2025-09-14T11:48:45.997" v="229" actId="20577"/>
          <ac:spMkLst>
            <pc:docMk/>
            <pc:sldMk cId="2382669142" sldId="273"/>
            <ac:spMk id="3" creationId="{7160AD7D-7FCF-6365-B18A-3875B8DFC655}"/>
          </ac:spMkLst>
        </pc:spChg>
      </pc:sldChg>
      <pc:sldChg chg="modSp">
        <pc:chgData name="Frida.ekeroth" userId="S::frida.ekeroth_gmail.com#ext#@lockerud.onmicrosoft.com::7d72cb03-2350-4b1c-b8c3-99a828b9ca6a" providerId="AD" clId="Web-{B87DD94D-9B6A-5F5A-2CFB-9805E8273AB0}" dt="2025-09-14T12:01:46.882" v="490" actId="20577"/>
        <pc:sldMkLst>
          <pc:docMk/>
          <pc:sldMk cId="2934300353" sldId="274"/>
        </pc:sldMkLst>
        <pc:spChg chg="mod">
          <ac:chgData name="Frida.ekeroth" userId="S::frida.ekeroth_gmail.com#ext#@lockerud.onmicrosoft.com::7d72cb03-2350-4b1c-b8c3-99a828b9ca6a" providerId="AD" clId="Web-{B87DD94D-9B6A-5F5A-2CFB-9805E8273AB0}" dt="2025-09-14T12:01:46.882" v="490" actId="20577"/>
          <ac:spMkLst>
            <pc:docMk/>
            <pc:sldMk cId="2934300353" sldId="274"/>
            <ac:spMk id="3" creationId="{83F6205F-3980-29F3-6BBC-51D07FB39AA6}"/>
          </ac:spMkLst>
        </pc:spChg>
      </pc:sldChg>
      <pc:sldChg chg="modSp">
        <pc:chgData name="Frida.ekeroth" userId="S::frida.ekeroth_gmail.com#ext#@lockerud.onmicrosoft.com::7d72cb03-2350-4b1c-b8c3-99a828b9ca6a" providerId="AD" clId="Web-{B87DD94D-9B6A-5F5A-2CFB-9805E8273AB0}" dt="2025-09-14T11:44:29.441" v="70" actId="20577"/>
        <pc:sldMkLst>
          <pc:docMk/>
          <pc:sldMk cId="870836287" sldId="275"/>
        </pc:sldMkLst>
        <pc:spChg chg="mod">
          <ac:chgData name="Frida.ekeroth" userId="S::frida.ekeroth_gmail.com#ext#@lockerud.onmicrosoft.com::7d72cb03-2350-4b1c-b8c3-99a828b9ca6a" providerId="AD" clId="Web-{B87DD94D-9B6A-5F5A-2CFB-9805E8273AB0}" dt="2025-09-14T11:44:29.441" v="70" actId="20577"/>
          <ac:spMkLst>
            <pc:docMk/>
            <pc:sldMk cId="870836287" sldId="275"/>
            <ac:spMk id="3" creationId="{507DAB84-49A9-FF23-15ED-E70F872BFFB4}"/>
          </ac:spMkLst>
        </pc:spChg>
      </pc:sldChg>
      <pc:sldChg chg="modSp">
        <pc:chgData name="Frida.ekeroth" userId="S::frida.ekeroth_gmail.com#ext#@lockerud.onmicrosoft.com::7d72cb03-2350-4b1c-b8c3-99a828b9ca6a" providerId="AD" clId="Web-{B87DD94D-9B6A-5F5A-2CFB-9805E8273AB0}" dt="2025-09-14T11:44:57.958" v="77" actId="20577"/>
        <pc:sldMkLst>
          <pc:docMk/>
          <pc:sldMk cId="1902988121" sldId="276"/>
        </pc:sldMkLst>
        <pc:spChg chg="mod">
          <ac:chgData name="Frida.ekeroth" userId="S::frida.ekeroth_gmail.com#ext#@lockerud.onmicrosoft.com::7d72cb03-2350-4b1c-b8c3-99a828b9ca6a" providerId="AD" clId="Web-{B87DD94D-9B6A-5F5A-2CFB-9805E8273AB0}" dt="2025-09-14T11:44:57.958" v="77" actId="20577"/>
          <ac:spMkLst>
            <pc:docMk/>
            <pc:sldMk cId="1902988121" sldId="276"/>
            <ac:spMk id="3" creationId="{507DAB84-49A9-FF23-15ED-E70F872BFFB4}"/>
          </ac:spMkLst>
        </pc:spChg>
      </pc:sldChg>
      <pc:sldChg chg="modSp">
        <pc:chgData name="Frida.ekeroth" userId="S::frida.ekeroth_gmail.com#ext#@lockerud.onmicrosoft.com::7d72cb03-2350-4b1c-b8c3-99a828b9ca6a" providerId="AD" clId="Web-{B87DD94D-9B6A-5F5A-2CFB-9805E8273AB0}" dt="2025-09-14T11:47:25.104" v="199"/>
        <pc:sldMkLst>
          <pc:docMk/>
          <pc:sldMk cId="4172549159" sldId="277"/>
        </pc:sldMkLst>
        <pc:graphicFrameChg chg="mod modGraphic">
          <ac:chgData name="Frida.ekeroth" userId="S::frida.ekeroth_gmail.com#ext#@lockerud.onmicrosoft.com::7d72cb03-2350-4b1c-b8c3-99a828b9ca6a" providerId="AD" clId="Web-{B87DD94D-9B6A-5F5A-2CFB-9805E8273AB0}" dt="2025-09-14T11:47:25.104" v="199"/>
          <ac:graphicFrameMkLst>
            <pc:docMk/>
            <pc:sldMk cId="4172549159" sldId="277"/>
            <ac:graphicFrameMk id="4" creationId="{BA40E047-8F7D-CDB4-E85B-A2AAF27D303C}"/>
          </ac:graphicFrameMkLst>
        </pc:graphicFrameChg>
      </pc:sldChg>
      <pc:sldChg chg="modSp">
        <pc:chgData name="Frida.ekeroth" userId="S::frida.ekeroth_gmail.com#ext#@lockerud.onmicrosoft.com::7d72cb03-2350-4b1c-b8c3-99a828b9ca6a" providerId="AD" clId="Web-{B87DD94D-9B6A-5F5A-2CFB-9805E8273AB0}" dt="2025-09-14T11:49:40.107" v="254" actId="20577"/>
        <pc:sldMkLst>
          <pc:docMk/>
          <pc:sldMk cId="683274549" sldId="278"/>
        </pc:sldMkLst>
        <pc:spChg chg="mod">
          <ac:chgData name="Frida.ekeroth" userId="S::frida.ekeroth_gmail.com#ext#@lockerud.onmicrosoft.com::7d72cb03-2350-4b1c-b8c3-99a828b9ca6a" providerId="AD" clId="Web-{B87DD94D-9B6A-5F5A-2CFB-9805E8273AB0}" dt="2025-09-14T11:49:40.107" v="254" actId="20577"/>
          <ac:spMkLst>
            <pc:docMk/>
            <pc:sldMk cId="683274549" sldId="278"/>
            <ac:spMk id="3" creationId="{7160AD7D-7FCF-6365-B18A-3875B8DFC655}"/>
          </ac:spMkLst>
        </pc:spChg>
      </pc:sldChg>
      <pc:sldChg chg="modSp">
        <pc:chgData name="Frida.ekeroth" userId="S::frida.ekeroth_gmail.com#ext#@lockerud.onmicrosoft.com::7d72cb03-2350-4b1c-b8c3-99a828b9ca6a" providerId="AD" clId="Web-{B87DD94D-9B6A-5F5A-2CFB-9805E8273AB0}" dt="2025-09-14T11:49:52.295" v="256"/>
        <pc:sldMkLst>
          <pc:docMk/>
          <pc:sldMk cId="2863463039" sldId="279"/>
        </pc:sldMkLst>
        <pc:graphicFrameChg chg="mod modGraphic">
          <ac:chgData name="Frida.ekeroth" userId="S::frida.ekeroth_gmail.com#ext#@lockerud.onmicrosoft.com::7d72cb03-2350-4b1c-b8c3-99a828b9ca6a" providerId="AD" clId="Web-{B87DD94D-9B6A-5F5A-2CFB-9805E8273AB0}" dt="2025-09-14T11:49:52.295" v="256"/>
          <ac:graphicFrameMkLst>
            <pc:docMk/>
            <pc:sldMk cId="2863463039" sldId="279"/>
            <ac:graphicFrameMk id="4" creationId="{BA40E047-8F7D-CDB4-E85B-A2AAF27D303C}"/>
          </ac:graphicFrameMkLst>
        </pc:graphicFrameChg>
      </pc:sldChg>
    </pc:docChg>
  </pc:docChgLst>
  <pc:docChgLst>
    <pc:chgData name="Vänerns Pärla Cup" userId="S::vpc@lockerud.nu::44cb1fd9-f239-4017-a200-7e5683fb40c3" providerId="AD" clId="Web-{F506BFB4-B599-960A-C5CF-47775C5767BE}"/>
    <pc:docChg chg="modSld">
      <pc:chgData name="Vänerns Pärla Cup" userId="S::vpc@lockerud.nu::44cb1fd9-f239-4017-a200-7e5683fb40c3" providerId="AD" clId="Web-{F506BFB4-B599-960A-C5CF-47775C5767BE}" dt="2025-09-08T17:50:49.883" v="213" actId="20577"/>
      <pc:docMkLst>
        <pc:docMk/>
      </pc:docMkLst>
      <pc:sldChg chg="modSp">
        <pc:chgData name="Vänerns Pärla Cup" userId="S::vpc@lockerud.nu::44cb1fd9-f239-4017-a200-7e5683fb40c3" providerId="AD" clId="Web-{F506BFB4-B599-960A-C5CF-47775C5767BE}" dt="2025-09-08T17:50:49.883" v="213" actId="20577"/>
        <pc:sldMkLst>
          <pc:docMk/>
          <pc:sldMk cId="506337427" sldId="259"/>
        </pc:sldMkLst>
        <pc:spChg chg="mod">
          <ac:chgData name="Vänerns Pärla Cup" userId="S::vpc@lockerud.nu::44cb1fd9-f239-4017-a200-7e5683fb40c3" providerId="AD" clId="Web-{F506BFB4-B599-960A-C5CF-47775C5767BE}" dt="2025-09-08T17:50:49.883" v="213" actId="20577"/>
          <ac:spMkLst>
            <pc:docMk/>
            <pc:sldMk cId="506337427" sldId="259"/>
            <ac:spMk id="3" creationId="{561F67FF-333F-1E4D-BA06-29506B00B854}"/>
          </ac:spMkLst>
        </pc:spChg>
      </pc:sldChg>
      <pc:sldChg chg="modSp">
        <pc:chgData name="Vänerns Pärla Cup" userId="S::vpc@lockerud.nu::44cb1fd9-f239-4017-a200-7e5683fb40c3" providerId="AD" clId="Web-{F506BFB4-B599-960A-C5CF-47775C5767BE}" dt="2025-09-08T17:44:49.446" v="0" actId="20577"/>
        <pc:sldMkLst>
          <pc:docMk/>
          <pc:sldMk cId="870836287" sldId="275"/>
        </pc:sldMkLst>
        <pc:spChg chg="mod">
          <ac:chgData name="Vänerns Pärla Cup" userId="S::vpc@lockerud.nu::44cb1fd9-f239-4017-a200-7e5683fb40c3" providerId="AD" clId="Web-{F506BFB4-B599-960A-C5CF-47775C5767BE}" dt="2025-09-08T17:44:49.446" v="0" actId="20577"/>
          <ac:spMkLst>
            <pc:docMk/>
            <pc:sldMk cId="870836287" sldId="275"/>
            <ac:spMk id="3" creationId="{507DAB84-49A9-FF23-15ED-E70F872BFFB4}"/>
          </ac:spMkLst>
        </pc:spChg>
      </pc:sldChg>
      <pc:sldChg chg="modSp">
        <pc:chgData name="Vänerns Pärla Cup" userId="S::vpc@lockerud.nu::44cb1fd9-f239-4017-a200-7e5683fb40c3" providerId="AD" clId="Web-{F506BFB4-B599-960A-C5CF-47775C5767BE}" dt="2025-09-08T17:48:34.852" v="91"/>
        <pc:sldMkLst>
          <pc:docMk/>
          <pc:sldMk cId="4172549159" sldId="277"/>
        </pc:sldMkLst>
        <pc:graphicFrameChg chg="mod modGraphic">
          <ac:chgData name="Vänerns Pärla Cup" userId="S::vpc@lockerud.nu::44cb1fd9-f239-4017-a200-7e5683fb40c3" providerId="AD" clId="Web-{F506BFB4-B599-960A-C5CF-47775C5767BE}" dt="2025-09-08T17:48:34.852" v="91"/>
          <ac:graphicFrameMkLst>
            <pc:docMk/>
            <pc:sldMk cId="4172549159" sldId="277"/>
            <ac:graphicFrameMk id="4" creationId="{BA40E047-8F7D-CDB4-E85B-A2AAF27D303C}"/>
          </ac:graphicFrameMkLst>
        </pc:graphicFrameChg>
      </pc:sldChg>
      <pc:sldChg chg="modSp">
        <pc:chgData name="Vänerns Pärla Cup" userId="S::vpc@lockerud.nu::44cb1fd9-f239-4017-a200-7e5683fb40c3" providerId="AD" clId="Web-{F506BFB4-B599-960A-C5CF-47775C5767BE}" dt="2025-09-08T17:50:34.461" v="212"/>
        <pc:sldMkLst>
          <pc:docMk/>
          <pc:sldMk cId="2863463039" sldId="279"/>
        </pc:sldMkLst>
        <pc:graphicFrameChg chg="mod modGraphic">
          <ac:chgData name="Vänerns Pärla Cup" userId="S::vpc@lockerud.nu::44cb1fd9-f239-4017-a200-7e5683fb40c3" providerId="AD" clId="Web-{F506BFB4-B599-960A-C5CF-47775C5767BE}" dt="2025-09-08T17:50:34.461" v="212"/>
          <ac:graphicFrameMkLst>
            <pc:docMk/>
            <pc:sldMk cId="2863463039" sldId="279"/>
            <ac:graphicFrameMk id="4" creationId="{BA40E047-8F7D-CDB4-E85B-A2AAF27D303C}"/>
          </ac:graphicFrameMkLst>
        </pc:graphicFrameChg>
      </pc:sldChg>
    </pc:docChg>
  </pc:docChgLst>
  <pc:docChgLst>
    <pc:chgData name="Camilla Cardell" userId="S::camillacardell@lockerud.nu::95924484-9104-43b1-9e2f-9f43e08dcd30" providerId="AD" clId="Web-{39A10448-E84C-0EEB-E186-8EBC3BD1652D}"/>
    <pc:docChg chg="modSld">
      <pc:chgData name="Camilla Cardell" userId="S::camillacardell@lockerud.nu::95924484-9104-43b1-9e2f-9f43e08dcd30" providerId="AD" clId="Web-{39A10448-E84C-0EEB-E186-8EBC3BD1652D}" dt="2025-09-15T19:56:17.050" v="3" actId="20577"/>
      <pc:docMkLst>
        <pc:docMk/>
      </pc:docMkLst>
      <pc:sldChg chg="modSp">
        <pc:chgData name="Camilla Cardell" userId="S::camillacardell@lockerud.nu::95924484-9104-43b1-9e2f-9f43e08dcd30" providerId="AD" clId="Web-{39A10448-E84C-0EEB-E186-8EBC3BD1652D}" dt="2025-09-15T19:56:17.050" v="3" actId="20577"/>
        <pc:sldMkLst>
          <pc:docMk/>
          <pc:sldMk cId="870836287" sldId="275"/>
        </pc:sldMkLst>
        <pc:spChg chg="mod">
          <ac:chgData name="Camilla Cardell" userId="S::camillacardell@lockerud.nu::95924484-9104-43b1-9e2f-9f43e08dcd30" providerId="AD" clId="Web-{39A10448-E84C-0EEB-E186-8EBC3BD1652D}" dt="2025-09-15T19:56:17.050" v="3" actId="20577"/>
          <ac:spMkLst>
            <pc:docMk/>
            <pc:sldMk cId="870836287" sldId="275"/>
            <ac:spMk id="3" creationId="{507DAB84-49A9-FF23-15ED-E70F872BFFB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EA7D0F-3B3A-158E-4D01-F49DA6027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AF2B3F1-D8A8-5A83-9FF2-0FB2FEBF4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300539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35A0EE-4699-3BA2-8161-7A7A17879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F24DD7-A773-9088-AF08-65517C55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55596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C389DC-8FDC-7AE8-9013-C768DEF4E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E58DD0-5564-AFA3-A4F0-B8167D898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1247CC7-D426-B909-39C4-5AA9DA9D0A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4AE14FC-5267-4407-8C71-40B0C696D4BC}" type="datetimeFigureOut">
              <a:rPr lang="sv-SE" smtClean="0"/>
              <a:t>2025-09-15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DA3510-C7E0-4F31-191B-0C647CFCD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E88368-7505-AC81-1C22-FA1416563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FC68AD-7536-4AFF-A360-D40AFB5FE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696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D4EE74-7E8A-7BE5-F8C2-E1721AF58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58EF1F-6AA0-5E84-0887-5B103E56E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4E1A4CD-3C13-3A43-F51C-469F705E8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9896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2EC396-08BB-6428-6437-F946A6D9C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29A791-FDF9-9DDA-54BC-98781FC6A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FAA07CE-1096-40EF-6C61-307BD1325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7896D13-02E4-0B7E-A181-2B79AF8A4B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93A1197-6336-9778-1AFE-7765B2DD6C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5233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4BFBE8-DD10-C8E7-C710-9D172B548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6530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045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F5E391-0848-F0FE-D2B2-33A77BBB4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00A266-367E-0EB7-F5AF-773BB67D3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DE346E-B2F5-2A28-24DA-0DF44368A6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138560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80A7255-104E-31A8-896D-4346A0590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9D4D4E0-3CA4-BE62-1E63-EAD682F451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BEA4497-9B82-466E-25A6-3D4CF924C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7206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5000">
              <a:schemeClr val="bg1">
                <a:lumMod val="85000"/>
              </a:schemeClr>
            </a:gs>
            <a:gs pos="100000">
              <a:schemeClr val="bg2">
                <a:shade val="63000"/>
                <a:satMod val="120000"/>
              </a:schemeClr>
            </a:gs>
            <a:gs pos="79000">
              <a:schemeClr val="bg2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 descr="En bild som visar text, tecken&#10;&#10;Automatiskt genererad beskrivning">
            <a:extLst>
              <a:ext uri="{FF2B5EF4-FFF2-40B4-BE49-F238E27FC236}">
                <a16:creationId xmlns:a16="http://schemas.microsoft.com/office/drawing/2014/main" id="{1EB0A8FA-1E20-6298-B895-42075F57A62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303" y="0"/>
            <a:ext cx="3917697" cy="6858000"/>
          </a:xfrm>
          <a:prstGeom prst="rect">
            <a:avLst/>
          </a:prstGeom>
          <a:effectLst/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1B5D6F0-400A-913D-D2FA-E9CABEA2C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065" y="316523"/>
            <a:ext cx="11127544" cy="129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0D5B7FE-CB89-20A0-A005-B7668B9B4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064" y="1927274"/>
            <a:ext cx="11127545" cy="3967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329F7F92-AA6C-93E4-3248-339D46B4044D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45" y="5966377"/>
            <a:ext cx="3127022" cy="77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56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ungdomsgruppen@lockerud.n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662D21-35FF-E6A9-05E3-CEE663B8F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r>
              <a:rPr lang="sv-SE" b="1" dirty="0"/>
              <a:t>VPC – Vänerns Pärla Cup</a:t>
            </a:r>
            <a:br>
              <a:rPr lang="sv-SE" dirty="0"/>
            </a:br>
            <a:r>
              <a:rPr lang="sv-SE" sz="4900" dirty="0"/>
              <a:t>Information och instruktioner</a:t>
            </a:r>
            <a:br>
              <a:rPr lang="sv-SE" sz="4900" dirty="0"/>
            </a:br>
            <a:r>
              <a:rPr lang="sv-SE" sz="4900" dirty="0"/>
              <a:t>2025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4566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91AE2-5255-8A7F-FAD1-E506AC0C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Parkering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61288-77C8-101A-115B-F870EB0C6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Visa var de ska parkera. </a:t>
            </a:r>
          </a:p>
          <a:p>
            <a:pPr lvl="1">
              <a:buFontTx/>
              <a:buChar char="-"/>
            </a:pPr>
            <a:r>
              <a:rPr lang="sv-SE" dirty="0"/>
              <a:t>En person dirigera uppe vid nedfarterna så att man åker ner till rätt parkering</a:t>
            </a:r>
          </a:p>
          <a:p>
            <a:pPr lvl="1">
              <a:buFontTx/>
              <a:buChar char="-"/>
            </a:pPr>
            <a:r>
              <a:rPr lang="sv-SE" dirty="0"/>
              <a:t>i första hand på grusplan, när den är full Vadsbos parkering</a:t>
            </a:r>
          </a:p>
          <a:p>
            <a:pPr lvl="1">
              <a:buFontTx/>
              <a:buChar char="-"/>
            </a:pPr>
            <a:r>
              <a:rPr lang="sv-SE" dirty="0"/>
              <a:t>Två personer står vid grusplan och visar in till tomma platser</a:t>
            </a:r>
          </a:p>
          <a:p>
            <a:r>
              <a:rPr lang="sv-SE" dirty="0"/>
              <a:t>Om parkering börjar bli full innan arbetspasset är slut övergår man till att hjälpa till i grill och </a:t>
            </a:r>
            <a:r>
              <a:rPr lang="sv-SE" dirty="0" err="1"/>
              <a:t>hamburgerservering</a:t>
            </a:r>
            <a:endParaRPr lang="sv-SE" dirty="0"/>
          </a:p>
          <a:p>
            <a:r>
              <a:rPr lang="sv-SE" dirty="0"/>
              <a:t>Tänk på kläder efter väder + väst som visar att ni jobbar.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70965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91AE2-5255-8A7F-FAD1-E506AC0C2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Grill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761288-77C8-101A-115B-F870EB0C6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442906"/>
            <a:ext cx="11127545" cy="4647501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sv-SE" dirty="0"/>
              <a:t>Två personer grillar, tre personer sköter försäljning och servering</a:t>
            </a:r>
          </a:p>
          <a:p>
            <a:r>
              <a:rPr lang="sv-SE" dirty="0"/>
              <a:t>Tänd grillen i god tid. Ska finnas färdiga hamburgare från kl.11 </a:t>
            </a:r>
            <a:endParaRPr lang="sv-SE" dirty="0">
              <a:cs typeface="Arial"/>
            </a:endParaRPr>
          </a:p>
          <a:p>
            <a:pPr lvl="1">
              <a:buFontTx/>
              <a:buChar char="-"/>
            </a:pPr>
            <a:r>
              <a:rPr lang="sv-SE" dirty="0"/>
              <a:t>Glöm inte starta värmeskåpet. </a:t>
            </a:r>
          </a:p>
          <a:p>
            <a:r>
              <a:rPr lang="sv-SE" dirty="0"/>
              <a:t>Skär upp sallad i Calles, ta hjälp av personal där vid behov. Ta fram tillbehör till hamburgarna. Saknar ni något så vänd er till infocenter eller hall &amp; service. </a:t>
            </a:r>
            <a:endParaRPr lang="sv-SE" dirty="0">
              <a:cs typeface="Arial"/>
            </a:endParaRPr>
          </a:p>
          <a:p>
            <a:r>
              <a:rPr lang="sv-SE" dirty="0"/>
              <a:t>Sätt upp prislista, all betalning sker via </a:t>
            </a:r>
            <a:r>
              <a:rPr lang="sv-SE" dirty="0" err="1"/>
              <a:t>Zettle</a:t>
            </a:r>
            <a:r>
              <a:rPr lang="sv-SE" dirty="0"/>
              <a:t> terminalerna.</a:t>
            </a:r>
            <a:endParaRPr lang="sv-SE" dirty="0">
              <a:cs typeface="Arial"/>
            </a:endParaRPr>
          </a:p>
          <a:p>
            <a:r>
              <a:rPr lang="sv-SE" dirty="0"/>
              <a:t>Fyll på drickakylen. (ska vara fylld när ni går hem på lördagen)</a:t>
            </a:r>
          </a:p>
          <a:p>
            <a:r>
              <a:rPr lang="sv-SE" dirty="0"/>
              <a:t>Vi serverar hamburgarna med tillbehör (ingen får ta själv). Viktigt att plasthandskar används vid hantering av all mat.</a:t>
            </a:r>
          </a:p>
          <a:p>
            <a:r>
              <a:rPr lang="sv-SE" dirty="0"/>
              <a:t>Se till att det är snyggt och rent runt serveringen. </a:t>
            </a:r>
          </a:p>
          <a:p>
            <a:r>
              <a:rPr lang="sv-SE" dirty="0"/>
              <a:t>Fyll på allt löpande. Se till att det alltid finns hamburgare klara.</a:t>
            </a:r>
          </a:p>
          <a:p>
            <a:r>
              <a:rPr lang="sv-SE" dirty="0"/>
              <a:t>Spelande lag har fått möjlighet att skriva en beställningslista, dessa får ni av infocenter</a:t>
            </a:r>
            <a:br>
              <a:rPr lang="sv-SE" dirty="0"/>
            </a:br>
            <a:r>
              <a:rPr lang="sv-SE" dirty="0"/>
              <a:t>Ha koll så att det finns hamburgare klara till inlämnade beställningar</a:t>
            </a:r>
          </a:p>
          <a:p>
            <a:r>
              <a:rPr lang="sv-SE" dirty="0"/>
              <a:t>Släng skräp kontinuerligt.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24795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B1A935-E6B8-9385-6C02-25E841E22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Frukost och lunch i Tuva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414EC29-F3BE-6455-6EA2-BAE40F4D9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92572"/>
            <a:ext cx="11127545" cy="4501791"/>
          </a:xfrm>
        </p:spPr>
        <p:txBody>
          <a:bodyPr>
            <a:normAutofit/>
          </a:bodyPr>
          <a:lstStyle/>
          <a:p>
            <a:r>
              <a:rPr lang="sv-SE" dirty="0"/>
              <a:t>Kommunen kommer ha anställda på plats, av dem kommer ni få mer information</a:t>
            </a:r>
          </a:p>
          <a:p>
            <a:r>
              <a:rPr lang="sv-SE" dirty="0"/>
              <a:t>Frukost serveras kl. 06.30-08.00 </a:t>
            </a:r>
          </a:p>
          <a:p>
            <a:r>
              <a:rPr lang="sv-SE" dirty="0"/>
              <a:t>Lunch 11.00-13.30</a:t>
            </a:r>
          </a:p>
          <a:p>
            <a:r>
              <a:rPr lang="sv-SE" dirty="0"/>
              <a:t>Arbetstider enligt schema</a:t>
            </a:r>
          </a:p>
          <a:p>
            <a:pPr marL="457200" lvl="1" indent="0">
              <a:buNone/>
            </a:pPr>
            <a:r>
              <a:rPr lang="sv-SE" dirty="0"/>
              <a:t>- Ni hjälper till att förbereda</a:t>
            </a:r>
          </a:p>
          <a:p>
            <a:pPr lvl="1">
              <a:buFontTx/>
              <a:buChar char="-"/>
            </a:pPr>
            <a:r>
              <a:rPr lang="sv-SE" dirty="0"/>
              <a:t>Hålla rent och fylla på under tiden</a:t>
            </a:r>
          </a:p>
          <a:p>
            <a:pPr lvl="1">
              <a:buFontTx/>
              <a:buChar char="-"/>
            </a:pPr>
            <a:r>
              <a:rPr lang="sv-SE" dirty="0"/>
              <a:t>Torka av efter</a:t>
            </a:r>
          </a:p>
          <a:p>
            <a:pPr lvl="1">
              <a:buFontTx/>
              <a:buChar char="-"/>
            </a:pPr>
            <a:r>
              <a:rPr lang="sv-SE" dirty="0"/>
              <a:t>Sköta disken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1447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A9CEBF-0132-39C0-77D8-973ABF0A9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Hall &amp; Service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29E975-2542-A0D2-76EB-71D09BBC8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266738"/>
            <a:ext cx="11508936" cy="4646382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sv-SE" dirty="0"/>
              <a:t>Säkerställa att arenan är fräsch och alla trivs under vistelsen.</a:t>
            </a:r>
          </a:p>
          <a:p>
            <a:pPr marL="457200" lvl="1" indent="0">
              <a:buNone/>
            </a:pPr>
            <a:r>
              <a:rPr lang="sv-SE" dirty="0"/>
              <a:t>- Töm papperskorgar och pant löpande.</a:t>
            </a:r>
            <a:endParaRPr lang="sv-SE" dirty="0">
              <a:cs typeface="Arial"/>
            </a:endParaRPr>
          </a:p>
          <a:p>
            <a:r>
              <a:rPr lang="sv-SE" dirty="0"/>
              <a:t>Håll toaletter och omklädningsrum fräscha under dagen </a:t>
            </a:r>
          </a:p>
          <a:p>
            <a:pPr lvl="1">
              <a:buFontTx/>
              <a:buChar char="-"/>
            </a:pPr>
            <a:r>
              <a:rPr lang="sv-SE" dirty="0"/>
              <a:t>töm papperskorgar, fyll på papper etc.</a:t>
            </a:r>
          </a:p>
          <a:p>
            <a:pPr lvl="1">
              <a:buFontTx/>
              <a:buChar char="-"/>
            </a:pPr>
            <a:r>
              <a:rPr lang="sv-SE" dirty="0"/>
              <a:t>Tänk på att det finns omklädningsrum och toaletter i Tuna. </a:t>
            </a:r>
          </a:p>
          <a:p>
            <a:pPr lvl="1">
              <a:buFontTx/>
              <a:buChar char="-"/>
            </a:pPr>
            <a:r>
              <a:rPr lang="sv-SE" dirty="0"/>
              <a:t>Toaletter finns vid pingisen, entrén och Calles.</a:t>
            </a:r>
          </a:p>
          <a:p>
            <a:r>
              <a:rPr lang="sv-SE" dirty="0"/>
              <a:t>Sopor slängs i container, pant läggs i källaren i korridor vid 5/6 </a:t>
            </a:r>
            <a:r>
              <a:rPr lang="sv-SE" dirty="0" err="1"/>
              <a:t>omkl.rum</a:t>
            </a:r>
            <a:r>
              <a:rPr lang="sv-SE" dirty="0"/>
              <a:t> </a:t>
            </a:r>
          </a:p>
          <a:p>
            <a:r>
              <a:rPr lang="sv-SE" dirty="0"/>
              <a:t>Städmaterial finns i städskrubben mellan omklädningsrum 1 och 2 samt i Calles.</a:t>
            </a:r>
          </a:p>
          <a:p>
            <a:r>
              <a:rPr lang="sv-SE" dirty="0"/>
              <a:t>Toa/torkpapper och soppåsar finns vid Calles och i källaren till höger om trappen ner vid 4:ans </a:t>
            </a:r>
            <a:r>
              <a:rPr lang="sv-SE" err="1"/>
              <a:t>omkl.rum</a:t>
            </a:r>
            <a:r>
              <a:rPr lang="sv-SE" dirty="0"/>
              <a:t>.</a:t>
            </a:r>
          </a:p>
          <a:p>
            <a:r>
              <a:rPr lang="sv-SE" dirty="0"/>
              <a:t>Jobba i nära anknytning med infocenter och grillen. </a:t>
            </a:r>
          </a:p>
          <a:p>
            <a:pPr marL="457200" lvl="1" indent="0">
              <a:buNone/>
            </a:pPr>
            <a:r>
              <a:rPr lang="sv-SE" dirty="0"/>
              <a:t>- Hjälp till att fylla på drickakyl och skär sallad vid behov</a:t>
            </a:r>
          </a:p>
          <a:p>
            <a:r>
              <a:rPr lang="sv-SE" dirty="0"/>
              <a:t>Vara behjälpliga så att alla funktionärer kan gå till Tuva och äta lunch </a:t>
            </a:r>
          </a:p>
          <a:p>
            <a:pPr marL="457200" lvl="1" indent="0">
              <a:buNone/>
            </a:pPr>
            <a:r>
              <a:rPr lang="sv-SE" dirty="0"/>
              <a:t>- Kan vara svårt i vissa arbetspass att byta av varandra</a:t>
            </a:r>
          </a:p>
          <a:p>
            <a:r>
              <a:rPr lang="sv-SE" dirty="0"/>
              <a:t>Riv sarg i Tuna den 5/10 ca kl.18.45 och den 12/10 ca kl. 14:45</a:t>
            </a:r>
            <a:endParaRPr lang="sv-SE" dirty="0">
              <a:cs typeface="Arial" panose="020B0604020202020204"/>
            </a:endParaRPr>
          </a:p>
          <a:p>
            <a:r>
              <a:rPr lang="sv-SE" dirty="0">
                <a:cs typeface="Arial" panose="020B0604020202020204"/>
              </a:rPr>
              <a:t>Under sista halvtimmen av passet kommer kvällsstädet, informera dom om läget och visa vart </a:t>
            </a:r>
            <a:r>
              <a:rPr lang="sv-SE" dirty="0" err="1">
                <a:cs typeface="Arial"/>
              </a:rPr>
              <a:t>materiall</a:t>
            </a:r>
            <a:r>
              <a:rPr lang="sv-SE" dirty="0">
                <a:cs typeface="Arial" panose="020B0604020202020204"/>
              </a:rPr>
              <a:t> finns och lämna ut checklistor.</a:t>
            </a:r>
          </a:p>
        </p:txBody>
      </p:sp>
    </p:spTree>
    <p:extLst>
      <p:ext uri="{BB962C8B-B14F-4D97-AF65-F5344CB8AC3E}">
        <p14:creationId xmlns:p14="http://schemas.microsoft.com/office/powerpoint/2010/main" val="2425037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20975D-8C98-FEBF-671A-3F45DB98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Calles Café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17CDE05-B502-4829-29BB-BBAE009C3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5" y="1373600"/>
            <a:ext cx="11127545" cy="4666473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sv-SE" sz="2400" dirty="0"/>
              <a:t>Sälja och vara behjälplig &amp; trevlig.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Instruktioner finns i Calles.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Se till att drickakylen är påfylld när du går hem.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Se över så att det finns toast färdiga att värma under dagen samt bre till dagen efter om de tar slut.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Vid hantering av mat ska plasthandskar användas.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Tänk på att det är mycket folk under hela dagen så se till att det alltid finns korv, kaffe, toast m.m.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Se till att hålla rent i och utanför Calles under hela dagen.</a:t>
            </a:r>
            <a:endParaRPr lang="sv-SE" sz="2400" dirty="0">
              <a:cs typeface="Arial"/>
            </a:endParaRPr>
          </a:p>
          <a:p>
            <a:r>
              <a:rPr lang="sv-SE" sz="2400" dirty="0"/>
              <a:t>Rutin för stängning finns i Calles.</a:t>
            </a:r>
            <a:endParaRPr lang="sv-SE" sz="2400" dirty="0">
              <a:cs typeface="Arial" panose="020B0604020202020204"/>
            </a:endParaRPr>
          </a:p>
          <a:p>
            <a:r>
              <a:rPr lang="sv-SE" sz="2400" dirty="0">
                <a:cs typeface="Arial" panose="020B0604020202020204"/>
              </a:rPr>
              <a:t>Hjälps åt att hacka sallad till hamburgarna</a:t>
            </a:r>
          </a:p>
          <a:p>
            <a:endParaRPr lang="sv-SE" sz="2400" dirty="0">
              <a:cs typeface="Arial" panose="020B0604020202020204"/>
            </a:endParaRPr>
          </a:p>
          <a:p>
            <a:endParaRPr lang="sv-SE" dirty="0">
              <a:cs typeface="Arial" panose="020B0604020202020204"/>
            </a:endParaRPr>
          </a:p>
          <a:p>
            <a:endParaRPr lang="sv-SE" dirty="0">
              <a:cs typeface="Arial" panose="020B0604020202020204"/>
            </a:endParaRPr>
          </a:p>
          <a:p>
            <a:pPr marL="0" indent="0">
              <a:buNone/>
            </a:pPr>
            <a:endParaRPr lang="sv-SE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018882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C2CAA5-0C8F-236C-FDB6-9F0AB9326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Infocenter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F6205F-3980-29F3-6BBC-51D07FB39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59018"/>
            <a:ext cx="11127545" cy="4535346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sv-SE" dirty="0"/>
              <a:t>På morgonen:</a:t>
            </a:r>
          </a:p>
          <a:p>
            <a:pPr lvl="1">
              <a:buFontTx/>
              <a:buChar char="-"/>
            </a:pPr>
            <a:r>
              <a:rPr lang="sv-SE" dirty="0"/>
              <a:t>hämta nyckel och kod till hallvärdarna finns på kansliet</a:t>
            </a:r>
          </a:p>
          <a:p>
            <a:pPr lvl="1">
              <a:buFontTx/>
              <a:buChar char="-"/>
            </a:pPr>
            <a:r>
              <a:rPr lang="sv-SE" dirty="0"/>
              <a:t>se till att ha välkomstbrev och fruktpåsar till lagen lätt tillgängliga </a:t>
            </a:r>
          </a:p>
          <a:p>
            <a:pPr lvl="1">
              <a:buFontTx/>
              <a:buChar char="-"/>
            </a:pPr>
            <a:r>
              <a:rPr lang="sv-SE" dirty="0"/>
              <a:t>sätt upp skyltar om inte respektive omklädningsrum redan är märkta </a:t>
            </a:r>
          </a:p>
          <a:p>
            <a:r>
              <a:rPr lang="sv-SE" dirty="0"/>
              <a:t>Checka in laget och hälsa välkommen (bocka av på lista) </a:t>
            </a:r>
          </a:p>
          <a:p>
            <a:r>
              <a:rPr lang="sv-SE" dirty="0"/>
              <a:t>Dela ut välkomstbrev + fruktpåse. Tala om var omklädningsrummet ligger.</a:t>
            </a:r>
          </a:p>
          <a:p>
            <a:r>
              <a:rPr lang="sv-SE" dirty="0"/>
              <a:t>Var hjälpsamma vid eventuella frågor om hallar, platser, spelschema, vad som helst egentligen.</a:t>
            </a:r>
          </a:p>
          <a:p>
            <a:r>
              <a:rPr lang="sv-SE" dirty="0"/>
              <a:t>Vid behov hjälper man till vid grillen.</a:t>
            </a:r>
          </a:p>
          <a:p>
            <a:r>
              <a:rPr lang="sv-SE" dirty="0"/>
              <a:t>Liten sjukvårdsväska ska ligga i infodisken.</a:t>
            </a:r>
          </a:p>
          <a:p>
            <a:r>
              <a:rPr lang="sv-SE" dirty="0"/>
              <a:t>Övernattande lag får välkomstkuvertet vid incheckningen på skolan och hämtar bara frukt i infocenter på speldagen.</a:t>
            </a:r>
          </a:p>
          <a:p>
            <a:r>
              <a:rPr lang="sv-SE" dirty="0">
                <a:cs typeface="Arial" panose="020B0604020202020204"/>
              </a:rPr>
              <a:t>Vid behov tvätta funktionärströjor</a:t>
            </a:r>
          </a:p>
          <a:p>
            <a:r>
              <a:rPr lang="sv-SE" dirty="0">
                <a:cs typeface="Arial" panose="020B0604020202020204"/>
              </a:rPr>
              <a:t>Funktionärerna ska anmäla när de kommer och går, fyll i på arbetsschemat</a:t>
            </a:r>
          </a:p>
          <a:p>
            <a:pPr marL="0" indent="0">
              <a:buNone/>
            </a:pPr>
            <a:endParaRPr lang="sv-SE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934300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A9E16D-C6F7-5D29-9EBF-4EF0ED95D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Huvudsekretariat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96ACFF-C0BA-34D2-D34D-C2C3B8D0B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Ansvarig från VPC-grupp kommer kalla arbetande föräldrar till genomgång av arbetsuppgifter</a:t>
            </a:r>
          </a:p>
          <a:p>
            <a:pPr marL="0" indent="0">
              <a:buNone/>
            </a:pPr>
            <a:r>
              <a:rPr lang="sv-SE" b="1" dirty="0"/>
              <a:t>Arbetsuppgifter under dagen:</a:t>
            </a:r>
          </a:p>
          <a:p>
            <a:r>
              <a:rPr lang="sv-SE" dirty="0"/>
              <a:t>Säkerställa så att cupens resultat förs in på rätt sätt, och att matcher startar de tider som de ska starta.</a:t>
            </a:r>
          </a:p>
          <a:p>
            <a:r>
              <a:rPr lang="sv-SE" dirty="0"/>
              <a:t>Jobba med Cup Manager. De som jobbar med detta kommer att få en ordentlig genomgång.</a:t>
            </a:r>
          </a:p>
          <a:p>
            <a:r>
              <a:rPr lang="sv-SE" dirty="0"/>
              <a:t>Stå till tjänst för matchsekretariat och domare om de skulle behöva något.</a:t>
            </a:r>
          </a:p>
        </p:txBody>
      </p:sp>
    </p:spTree>
    <p:extLst>
      <p:ext uri="{BB962C8B-B14F-4D97-AF65-F5344CB8AC3E}">
        <p14:creationId xmlns:p14="http://schemas.microsoft.com/office/powerpoint/2010/main" val="45204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6F7BD3-8539-D9FC-3FD8-D3349451B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Logi – äldsta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A0C597-40AC-4F5B-2D86-9A9E74B55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Övernattande lag bor på Vadsboskolan</a:t>
            </a:r>
          </a:p>
          <a:p>
            <a:r>
              <a:rPr lang="sv-SE" dirty="0"/>
              <a:t>Äldsta laget ansvarar för att:</a:t>
            </a:r>
          </a:p>
          <a:p>
            <a:pPr lvl="1">
              <a:buFontTx/>
              <a:buChar char="-"/>
            </a:pPr>
            <a:r>
              <a:rPr lang="sv-SE" dirty="0"/>
              <a:t>Schema för vart lagen sover finns.</a:t>
            </a:r>
          </a:p>
          <a:p>
            <a:pPr lvl="1">
              <a:buFontTx/>
              <a:buChar char="-"/>
            </a:pPr>
            <a:r>
              <a:rPr lang="sv-SE" dirty="0"/>
              <a:t>Alla trivs under övernattningen.</a:t>
            </a:r>
          </a:p>
          <a:p>
            <a:pPr lvl="1">
              <a:buFontTx/>
              <a:buChar char="-"/>
            </a:pPr>
            <a:r>
              <a:rPr lang="sv-SE" dirty="0"/>
              <a:t>Checka in lagen, visa vart de ska bo samt gå igenom nödvändiga övernattningskriterier, så som brandskydd.</a:t>
            </a:r>
          </a:p>
          <a:p>
            <a:pPr lvl="1">
              <a:buFontTx/>
              <a:buChar char="-"/>
            </a:pPr>
            <a:r>
              <a:rPr lang="sv-SE" dirty="0"/>
              <a:t>Vara observanta på oskötsamma lag</a:t>
            </a:r>
          </a:p>
        </p:txBody>
      </p:sp>
    </p:spTree>
    <p:extLst>
      <p:ext uri="{BB962C8B-B14F-4D97-AF65-F5344CB8AC3E}">
        <p14:creationId xmlns:p14="http://schemas.microsoft.com/office/powerpoint/2010/main" val="2977393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Du som lagansvarig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sv-SE" b="1" dirty="0"/>
              <a:t>Innan cupen:</a:t>
            </a:r>
          </a:p>
          <a:p>
            <a:r>
              <a:rPr lang="sv-SE" dirty="0"/>
              <a:t>Delta på informationsmöte</a:t>
            </a:r>
          </a:p>
          <a:p>
            <a:r>
              <a:rPr lang="sv-SE" dirty="0"/>
              <a:t>Schemalägg ditt lag på utdelade arbetspass, ert schema ska vara inskickat till </a:t>
            </a:r>
            <a:r>
              <a:rPr lang="sv-SE" dirty="0">
                <a:hlinkClick r:id="rId2"/>
              </a:rPr>
              <a:t>ungdomsgruppen@lockerud.nu</a:t>
            </a:r>
            <a:r>
              <a:rPr lang="sv-SE" dirty="0"/>
              <a:t> senast </a:t>
            </a:r>
            <a:r>
              <a:rPr lang="sv-SE" b="1" u="sng" dirty="0"/>
              <a:t>fredag 26/9</a:t>
            </a:r>
            <a:endParaRPr lang="sv-SE" b="1" u="sng">
              <a:cs typeface="Arial"/>
            </a:endParaRPr>
          </a:p>
          <a:p>
            <a:r>
              <a:rPr lang="sv-SE" dirty="0"/>
              <a:t>Delge ditt lag informationen i detta häfte</a:t>
            </a:r>
            <a:br>
              <a:rPr lang="sv-SE" dirty="0"/>
            </a:br>
            <a:r>
              <a:rPr lang="sv-SE" dirty="0"/>
              <a:t>- förslagsvis gå igenom denna PP på ett föräldramöte eller be om läskvitto så du vet att de tagit del av informationen</a:t>
            </a:r>
            <a:br>
              <a:rPr lang="sv-SE" dirty="0"/>
            </a:br>
            <a:r>
              <a:rPr lang="sv-SE" dirty="0"/>
              <a:t>- spara ner och ladda upp denna fil under dokument på din </a:t>
            </a:r>
            <a:r>
              <a:rPr lang="sv-SE" err="1"/>
              <a:t>lagsida</a:t>
            </a:r>
            <a:endParaRPr lang="sv-SE"/>
          </a:p>
          <a:p>
            <a:pPr marL="0" indent="0">
              <a:buNone/>
            </a:pPr>
            <a:r>
              <a:rPr lang="sv-SE" b="1" dirty="0"/>
              <a:t>Under cupen</a:t>
            </a:r>
          </a:p>
          <a:p>
            <a:r>
              <a:rPr lang="sv-SE" dirty="0"/>
              <a:t>Var tillgänglig på telefon under er arbetsdag ifall någon saknas på ett arbetspass, vid eventuella frågor eller oförutsedda händelser</a:t>
            </a:r>
            <a:br>
              <a:rPr lang="sv-SE" dirty="0"/>
            </a:br>
            <a:endParaRPr lang="sv-SE">
              <a:cs typeface="Arial" panose="020B0604020202020204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0836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Gäller alla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Alla funktionärer ska ha väst/tröja som visar att man är funktionär.</a:t>
            </a:r>
          </a:p>
          <a:p>
            <a:pPr marL="457200" lvl="1" indent="0">
              <a:buNone/>
            </a:pPr>
            <a:r>
              <a:rPr lang="sv-SE" dirty="0"/>
              <a:t>- Dessa finns i infocenter. Återlämnas snarast efter avslutat pass.</a:t>
            </a:r>
          </a:p>
          <a:p>
            <a:r>
              <a:rPr lang="sv-SE" dirty="0"/>
              <a:t>Plasthandskar gäller vid all hantering av livsmedel.</a:t>
            </a:r>
          </a:p>
          <a:p>
            <a:r>
              <a:rPr lang="sv-SE" dirty="0"/>
              <a:t>Funktionärer i </a:t>
            </a:r>
            <a:r>
              <a:rPr lang="sv-SE" dirty="0" err="1"/>
              <a:t>Novab</a:t>
            </a:r>
            <a:r>
              <a:rPr lang="sv-SE" dirty="0"/>
              <a:t> får lunch i Tuva mellan kl.11-13.30. </a:t>
            </a:r>
          </a:p>
          <a:p>
            <a:pPr marL="457200" lvl="1" indent="0">
              <a:buNone/>
            </a:pPr>
            <a:r>
              <a:rPr lang="sv-SE" dirty="0"/>
              <a:t>- Här hjälps vi åt så att alla hinner äta.</a:t>
            </a:r>
          </a:p>
          <a:p>
            <a:r>
              <a:rPr lang="sv-SE" dirty="0"/>
              <a:t>Känns det som ni är överflödiga på er station så kolla om det behövs hjälp någon annanstans.</a:t>
            </a:r>
          </a:p>
          <a:p>
            <a:r>
              <a:rPr lang="sv-SE" dirty="0">
                <a:cs typeface="Arial"/>
              </a:rPr>
              <a:t>Alla funktionärer anmäler sig i infocentret när de kommer och när de går hem (så att arbetade timmar blir korrekt)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2988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92" y="859448"/>
            <a:ext cx="11127544" cy="1294228"/>
          </a:xfrm>
        </p:spPr>
        <p:txBody>
          <a:bodyPr/>
          <a:lstStyle/>
          <a:p>
            <a:r>
              <a:rPr lang="sv-SE" dirty="0"/>
              <a:t>Arbetande lag - Yngsta åldrarna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A40E047-8F7D-CDB4-E85B-A2AAF27D3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434916"/>
              </p:ext>
            </p:extLst>
          </p:nvPr>
        </p:nvGraphicFramePr>
        <p:xfrm>
          <a:off x="635391" y="1865020"/>
          <a:ext cx="8127999" cy="3980763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26386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948192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05479565"/>
                    </a:ext>
                  </a:extLst>
                </a:gridCol>
              </a:tblGrid>
              <a:tr h="290705">
                <a:tc>
                  <a:txBody>
                    <a:bodyPr/>
                    <a:lstStyle/>
                    <a:p>
                      <a:r>
                        <a:rPr lang="sv-SE" dirty="0"/>
                        <a:t>Vilka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Vad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001920"/>
                  </a:ext>
                </a:extLst>
              </a:tr>
              <a:tr h="290705">
                <a:tc>
                  <a:txBody>
                    <a:bodyPr/>
                    <a:lstStyle/>
                    <a:p>
                      <a:r>
                        <a:rPr lang="sv-SE" dirty="0"/>
                        <a:t>P17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Fredag 3 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Matserverinng</a:t>
                      </a:r>
                      <a:r>
                        <a:rPr lang="sv-SE" dirty="0"/>
                        <a:t> Club 83</a:t>
                      </a:r>
                    </a:p>
                    <a:p>
                      <a:pPr lvl="0">
                        <a:buNone/>
                      </a:pPr>
                      <a:r>
                        <a:rPr lang="sv-SE" dirty="0"/>
                        <a:t>Hall och service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472621"/>
                  </a:ext>
                </a:extLst>
              </a:tr>
              <a:tr h="721380">
                <a:tc>
                  <a:txBody>
                    <a:bodyPr/>
                    <a:lstStyle/>
                    <a:p>
                      <a:r>
                        <a:rPr lang="sv-SE" dirty="0"/>
                        <a:t>P15 &amp; P16</a:t>
                      </a:r>
                    </a:p>
                    <a:p>
                      <a:pPr lvl="0">
                        <a:buNone/>
                      </a:pP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4 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  <a:p>
                      <a:r>
                        <a:rPr lang="sv-SE" dirty="0"/>
                        <a:t>Matservering Club 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038058"/>
                  </a:ext>
                </a:extLst>
              </a:tr>
              <a:tr h="506043">
                <a:tc>
                  <a:txBody>
                    <a:bodyPr/>
                    <a:lstStyle/>
                    <a:p>
                      <a:r>
                        <a:rPr lang="sv-SE" dirty="0"/>
                        <a:t>P16</a:t>
                      </a:r>
                    </a:p>
                    <a:p>
                      <a:pPr lvl="0">
                        <a:buNone/>
                      </a:pP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5 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Hallvärdar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809059"/>
                  </a:ext>
                </a:extLst>
              </a:tr>
              <a:tr h="506043">
                <a:tc>
                  <a:txBody>
                    <a:bodyPr/>
                    <a:lstStyle/>
                    <a:p>
                      <a:r>
                        <a:rPr lang="sv-SE" dirty="0"/>
                        <a:t>F15/16 &amp; F17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11 okt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err="1"/>
                        <a:t>Hallvädar</a:t>
                      </a:r>
                      <a:endParaRPr lang="sv-SE" dirty="0" err="1"/>
                    </a:p>
                    <a:p>
                      <a:pPr lvl="0">
                        <a:buNone/>
                      </a:pPr>
                      <a:r>
                        <a:rPr lang="sv-SE" dirty="0"/>
                        <a:t>Matservering Club 83</a:t>
                      </a:r>
                    </a:p>
                    <a:p>
                      <a:r>
                        <a:rPr lang="sv-SE" dirty="0"/>
                        <a:t>Städ </a:t>
                      </a:r>
                      <a:r>
                        <a:rPr lang="sv-SE" dirty="0" err="1"/>
                        <a:t>Novab</a:t>
                      </a:r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36137"/>
                  </a:ext>
                </a:extLst>
              </a:tr>
              <a:tr h="506043">
                <a:tc>
                  <a:txBody>
                    <a:bodyPr/>
                    <a:lstStyle/>
                    <a:p>
                      <a:r>
                        <a:rPr lang="sv-SE" dirty="0"/>
                        <a:t>P17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Söndag12 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Städ </a:t>
                      </a:r>
                      <a:r>
                        <a:rPr lang="sv-SE" err="1"/>
                        <a:t>Novab</a:t>
                      </a:r>
                      <a:endParaRPr lang="sv-SE" dirty="0" err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2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549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Hallvärd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275128"/>
            <a:ext cx="11127545" cy="4619236"/>
          </a:xfrm>
        </p:spPr>
        <p:txBody>
          <a:bodyPr>
            <a:normAutofit/>
          </a:bodyPr>
          <a:lstStyle/>
          <a:p>
            <a:r>
              <a:rPr lang="sv-SE" dirty="0"/>
              <a:t>Hämta nyckel + kod till larm i infodisken i god tid inför första träning</a:t>
            </a:r>
          </a:p>
          <a:p>
            <a:r>
              <a:rPr lang="sv-SE" dirty="0"/>
              <a:t>Kolla arbetsschema om sarg ska byggas</a:t>
            </a:r>
          </a:p>
          <a:p>
            <a:r>
              <a:rPr lang="sv-SE" dirty="0"/>
              <a:t>Släpp in lagen och hälsa välkommen</a:t>
            </a:r>
          </a:p>
          <a:p>
            <a:r>
              <a:rPr lang="sv-SE" dirty="0"/>
              <a:t>Håll rent och snyggt</a:t>
            </a:r>
          </a:p>
          <a:p>
            <a:r>
              <a:rPr lang="sv-SE" dirty="0"/>
              <a:t>Städa omklädningsrum och toaletter innan du lämnar för dagen</a:t>
            </a:r>
          </a:p>
          <a:p>
            <a:r>
              <a:rPr lang="sv-SE" dirty="0"/>
              <a:t>Töm papperskorgar</a:t>
            </a:r>
          </a:p>
          <a:p>
            <a:r>
              <a:rPr lang="sv-SE" dirty="0"/>
              <a:t>Kolla i arbetsschema om sargen ska plockas ner efter ert sista pass</a:t>
            </a:r>
          </a:p>
          <a:p>
            <a:r>
              <a:rPr lang="sv-SE" dirty="0"/>
              <a:t>Lås och larma efter sista laget för dagen och lämna tillbaka nyckel + kod till infodisken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4371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Städ på </a:t>
            </a:r>
            <a:r>
              <a:rPr lang="sv-SE" dirty="0" err="1"/>
              <a:t>Novab</a:t>
            </a:r>
            <a:r>
              <a:rPr lang="sv-SE" dirty="0"/>
              <a:t> under kvällen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Städa omklädningsrum, toaletter + övriga utrymmen.</a:t>
            </a:r>
          </a:p>
          <a:p>
            <a:r>
              <a:rPr lang="sv-SE" dirty="0"/>
              <a:t>Se separat checklista (Funktionärer från Hall och service kommer möta upp er vid infodisken)</a:t>
            </a:r>
            <a:endParaRPr lang="sv-SE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2669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103804-DF57-D0CF-FB03-29BE5D3DC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Matservering Club 83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60AD7D-7FCF-6365-B18A-3875B8DFC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Övernattande lag äter middag.</a:t>
            </a:r>
          </a:p>
          <a:p>
            <a:r>
              <a:rPr lang="sv-SE" dirty="0"/>
              <a:t>Maten kommer i kantiner från ICA</a:t>
            </a:r>
          </a:p>
          <a:p>
            <a:r>
              <a:rPr lang="sv-SE" dirty="0"/>
              <a:t>Plocka fram tallrikar, bestick, glas och servetter</a:t>
            </a:r>
          </a:p>
          <a:p>
            <a:r>
              <a:rPr lang="sv-SE" dirty="0"/>
              <a:t>Håll fräscht runt maten och på borden</a:t>
            </a:r>
          </a:p>
          <a:p>
            <a:r>
              <a:rPr lang="sv-SE" dirty="0"/>
              <a:t>Se separat checklista (Information finns vid infodisken)</a:t>
            </a:r>
            <a:endParaRPr lang="sv-SE" dirty="0">
              <a:cs typeface="Arial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3274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6AF01-5785-6AB2-E76B-2F8231711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392" y="398706"/>
            <a:ext cx="11127544" cy="1294228"/>
          </a:xfrm>
        </p:spPr>
        <p:txBody>
          <a:bodyPr/>
          <a:lstStyle/>
          <a:p>
            <a:r>
              <a:rPr lang="sv-SE" dirty="0"/>
              <a:t>Spelande lag – arbetande föräldrar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7DAB84-49A9-FF23-15ED-E70F872BFF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375794"/>
            <a:ext cx="11127545" cy="4518569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sv-SE" dirty="0"/>
            </a:b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BA40E047-8F7D-CDB4-E85B-A2AAF27D3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775668"/>
              </p:ext>
            </p:extLst>
          </p:nvPr>
        </p:nvGraphicFramePr>
        <p:xfrm>
          <a:off x="1935871" y="2230780"/>
          <a:ext cx="5418666" cy="295656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88263866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6294819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Vilka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001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4 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472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dirty="0"/>
                        <a:t>Lördag 4 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477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F11/12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dirty="0"/>
                        <a:t>Söndag 5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103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dirty="0"/>
                        <a:t>Lördag 11 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809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P14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Lördag 11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136137"/>
                  </a:ext>
                </a:extLst>
              </a:tr>
              <a:tr h="195242">
                <a:tc>
                  <a:txBody>
                    <a:bodyPr/>
                    <a:lstStyle/>
                    <a:p>
                      <a:r>
                        <a:rPr lang="sv-SE" dirty="0"/>
                        <a:t>F13/14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Söndag 12 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152517"/>
                  </a:ext>
                </a:extLst>
              </a:tr>
              <a:tr h="19524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dirty="0"/>
                        <a:t>F15/16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dirty="0"/>
                        <a:t>Söndag 12 okt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159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463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A474A0-F2EA-5DC7-33CA-4B77CA073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Arbetspass för spelande lag i </a:t>
            </a:r>
            <a:r>
              <a:rPr lang="sv-SE" dirty="0" err="1"/>
              <a:t>Novab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1F67FF-333F-1E4D-BA06-29506B00B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064" y="1468074"/>
            <a:ext cx="11127545" cy="442629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Grill / Parkering </a:t>
            </a:r>
          </a:p>
          <a:p>
            <a:r>
              <a:rPr lang="sv-SE" dirty="0"/>
              <a:t>Frukost och lunch</a:t>
            </a:r>
          </a:p>
          <a:p>
            <a:r>
              <a:rPr lang="sv-SE" dirty="0"/>
              <a:t>Hall &amp; Service </a:t>
            </a:r>
          </a:p>
          <a:p>
            <a:r>
              <a:rPr lang="sv-SE" dirty="0"/>
              <a:t>Calles Café</a:t>
            </a:r>
          </a:p>
          <a:p>
            <a:r>
              <a:rPr lang="sv-SE" dirty="0"/>
              <a:t>Infocenter </a:t>
            </a:r>
          </a:p>
          <a:p>
            <a:r>
              <a:rPr lang="sv-SE" dirty="0"/>
              <a:t>Huvudsekretariat </a:t>
            </a:r>
          </a:p>
          <a:p>
            <a:r>
              <a:rPr lang="sv-SE" dirty="0"/>
              <a:t>Logi – Sköts av äldsta laget P10</a:t>
            </a:r>
            <a:endParaRPr lang="sv-SE" dirty="0">
              <a:cs typeface="Arial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633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1260</Words>
  <Application>Microsoft Office PowerPoint</Application>
  <PresentationFormat>Widescreen</PresentationFormat>
  <Paragraphs>169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Office-tema</vt:lpstr>
      <vt:lpstr>VPC – Vänerns Pärla Cup Information och instruktioner 2025</vt:lpstr>
      <vt:lpstr>Du som lagansvarig</vt:lpstr>
      <vt:lpstr>Gäller alla</vt:lpstr>
      <vt:lpstr>Arbetande lag - Yngsta åldrarna</vt:lpstr>
      <vt:lpstr>Hallvärd</vt:lpstr>
      <vt:lpstr>Städ på Novab under kvällen</vt:lpstr>
      <vt:lpstr>Matservering Club 83</vt:lpstr>
      <vt:lpstr>Spelande lag – arbetande föräldrar </vt:lpstr>
      <vt:lpstr>Arbetspass för spelande lag i Novab</vt:lpstr>
      <vt:lpstr>Parkering</vt:lpstr>
      <vt:lpstr>Grill</vt:lpstr>
      <vt:lpstr>Frukost och lunch i Tuva</vt:lpstr>
      <vt:lpstr>Hall &amp; Service</vt:lpstr>
      <vt:lpstr>Calles Café</vt:lpstr>
      <vt:lpstr>Infocenter</vt:lpstr>
      <vt:lpstr>Huvudsekretariat</vt:lpstr>
      <vt:lpstr>Logi – äldsta laget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Möte med Abrahamsson</dc:title>
  <dc:creator>Felix Magnusson</dc:creator>
  <cp:lastModifiedBy>Johanna Brodén Westergren</cp:lastModifiedBy>
  <cp:revision>207</cp:revision>
  <dcterms:created xsi:type="dcterms:W3CDTF">2022-11-16T11:27:28Z</dcterms:created>
  <dcterms:modified xsi:type="dcterms:W3CDTF">2025-09-15T19:56:39Z</dcterms:modified>
</cp:coreProperties>
</file>