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7" r:id="rId2"/>
    <p:sldId id="258" r:id="rId3"/>
    <p:sldId id="260" r:id="rId4"/>
    <p:sldId id="267" r:id="rId5"/>
    <p:sldId id="265" r:id="rId6"/>
    <p:sldId id="261" r:id="rId7"/>
    <p:sldId id="268" r:id="rId8"/>
    <p:sldId id="262"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31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sv-SE"/>
              <a:t>Klicka här för att ändra mall för rubrikformat</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mall för underrubrikformat</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246CB39B-5F4C-4A7E-9BE3-AAFD45576D16}" type="datetime2">
              <a:rPr lang="en-US" smtClean="0"/>
              <a:t>Sunday, September 20, 2026</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en-US"/>
              <a:t>Sample Footer</a:t>
            </a:r>
            <a:endParaRPr lang="en-US" dirty="0"/>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18961939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246CB39B-5F4C-4A7E-9BE3-AAFD45576D16}" type="datetime2">
              <a:rPr lang="en-US" smtClean="0"/>
              <a:t>Sunday, September 20, 2026</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25572307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vsnittsrubrik">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246CB39B-5F4C-4A7E-9BE3-AAFD45576D16}" type="datetime2">
              <a:rPr lang="en-US" smtClean="0"/>
              <a:t>Sunday, September 20, 2026</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76231972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246CB39B-5F4C-4A7E-9BE3-AAFD45576D16}" type="datetime2">
              <a:rPr lang="en-US" smtClean="0"/>
              <a:t>Sunday, September 20, 2026</a:t>
            </a:fld>
            <a:endParaRPr lang="en-US" dirty="0"/>
          </a:p>
        </p:txBody>
      </p:sp>
      <p:sp>
        <p:nvSpPr>
          <p:cNvPr id="6" name="Footer Placeholder 5"/>
          <p:cNvSpPr>
            <a:spLocks noGrp="1"/>
          </p:cNvSpPr>
          <p:nvPr>
            <p:ph type="ftr" sz="quarter" idx="11"/>
          </p:nvPr>
        </p:nvSpPr>
        <p:spPr/>
        <p:txBody>
          <a:bodyPr/>
          <a:lstStyle/>
          <a:p>
            <a:r>
              <a:rPr lang="en-US"/>
              <a:t>Sample Footer</a:t>
            </a:r>
            <a:endParaRPr lang="en-US" dirty="0"/>
          </a:p>
        </p:txBody>
      </p:sp>
      <p:sp>
        <p:nvSpPr>
          <p:cNvPr id="7" name="Slide Number Placeholder 6"/>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13056725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a:t>Klicka här för att ändra mall för rubrikformat</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246CB39B-5F4C-4A7E-9BE3-AAFD45576D16}" type="datetime2">
              <a:rPr lang="en-US" smtClean="0"/>
              <a:t>Sunday, September 20, 2026</a:t>
            </a:fld>
            <a:endParaRPr lang="en-US" dirty="0"/>
          </a:p>
        </p:txBody>
      </p:sp>
      <p:sp>
        <p:nvSpPr>
          <p:cNvPr id="8" name="Footer Placeholder 7"/>
          <p:cNvSpPr>
            <a:spLocks noGrp="1"/>
          </p:cNvSpPr>
          <p:nvPr>
            <p:ph type="ftr" sz="quarter" idx="11"/>
          </p:nvPr>
        </p:nvSpPr>
        <p:spPr/>
        <p:txBody>
          <a:bodyPr/>
          <a:lstStyle/>
          <a:p>
            <a:r>
              <a:rPr lang="en-US"/>
              <a:t>Sample Footer</a:t>
            </a:r>
            <a:endParaRPr lang="en-US" dirty="0"/>
          </a:p>
        </p:txBody>
      </p:sp>
      <p:sp>
        <p:nvSpPr>
          <p:cNvPr id="9" name="Slide Number Placeholder 8"/>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284340408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246CB39B-5F4C-4A7E-9BE3-AAFD45576D16}" type="datetime2">
              <a:rPr lang="en-US" smtClean="0"/>
              <a:t>Sunday, September 20, 2026</a:t>
            </a:fld>
            <a:endParaRPr lang="en-US" dirty="0"/>
          </a:p>
        </p:txBody>
      </p:sp>
      <p:sp>
        <p:nvSpPr>
          <p:cNvPr id="4" name="Footer Placeholder 3"/>
          <p:cNvSpPr>
            <a:spLocks noGrp="1"/>
          </p:cNvSpPr>
          <p:nvPr>
            <p:ph type="ftr" sz="quarter" idx="11"/>
          </p:nvPr>
        </p:nvSpPr>
        <p:spPr/>
        <p:txBody>
          <a:bodyPr/>
          <a:lstStyle/>
          <a:p>
            <a:r>
              <a:rPr lang="en-US"/>
              <a:t>Sample Footer</a:t>
            </a:r>
            <a:endParaRPr lang="en-US" dirty="0"/>
          </a:p>
        </p:txBody>
      </p:sp>
      <p:sp>
        <p:nvSpPr>
          <p:cNvPr id="5" name="Slide Number Placeholder 4"/>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65348378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6CB39B-5F4C-4A7E-9BE3-AAFD45576D16}" type="datetime2">
              <a:rPr lang="en-US" smtClean="0"/>
              <a:t>Sunday, September 20, 2026</a:t>
            </a:fld>
            <a:endParaRPr lang="en-US" dirty="0"/>
          </a:p>
        </p:txBody>
      </p:sp>
      <p:sp>
        <p:nvSpPr>
          <p:cNvPr id="3" name="Footer Placeholder 2"/>
          <p:cNvSpPr>
            <a:spLocks noGrp="1"/>
          </p:cNvSpPr>
          <p:nvPr>
            <p:ph type="ftr" sz="quarter" idx="11"/>
          </p:nvPr>
        </p:nvSpPr>
        <p:spPr/>
        <p:txBody>
          <a:bodyPr/>
          <a:lstStyle/>
          <a:p>
            <a:r>
              <a:rPr lang="en-US"/>
              <a:t>Sample Footer</a:t>
            </a:r>
            <a:endParaRPr lang="en-US" dirty="0"/>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93197980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ext med bildtext">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sv-SE"/>
              <a:t>Klicka här för att ändra mall för rubrikformat</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246CB39B-5F4C-4A7E-9BE3-AAFD45576D16}" type="datetime2">
              <a:rPr lang="en-US" smtClean="0"/>
              <a:t>Sunday, September 20, 2026</a:t>
            </a:fld>
            <a:endParaRPr lang="en-US" dirty="0"/>
          </a:p>
        </p:txBody>
      </p:sp>
      <p:sp>
        <p:nvSpPr>
          <p:cNvPr id="6" name="Footer Placeholder 5"/>
          <p:cNvSpPr>
            <a:spLocks noGrp="1"/>
          </p:cNvSpPr>
          <p:nvPr>
            <p:ph type="ftr" sz="quarter" idx="11"/>
          </p:nvPr>
        </p:nvSpPr>
        <p:spPr/>
        <p:txBody>
          <a:bodyPr/>
          <a:lstStyle/>
          <a:p>
            <a:r>
              <a:rPr lang="en-US"/>
              <a:t>Sample Footer</a:t>
            </a:r>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39084012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ed bildtext">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246CB39B-5F4C-4A7E-9BE3-AAFD45576D16}" type="datetime2">
              <a:rPr lang="en-US" smtClean="0"/>
              <a:t>Sunday, September 20, 2026</a:t>
            </a:fld>
            <a:endParaRPr lang="en-US" dirty="0"/>
          </a:p>
        </p:txBody>
      </p:sp>
      <p:sp>
        <p:nvSpPr>
          <p:cNvPr id="6" name="Footer Placeholder 5"/>
          <p:cNvSpPr>
            <a:spLocks noGrp="1"/>
          </p:cNvSpPr>
          <p:nvPr>
            <p:ph type="ftr" sz="quarter" idx="11"/>
          </p:nvPr>
        </p:nvSpPr>
        <p:spPr/>
        <p:txBody>
          <a:bodyPr/>
          <a:lstStyle/>
          <a:p>
            <a:r>
              <a:rPr lang="en-US"/>
              <a:t>Sample Footer</a:t>
            </a:r>
            <a:endParaRPr lang="en-US" dirty="0"/>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424356537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ed bildtext">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246CB39B-5F4C-4A7E-9BE3-AAFD45576D16}" type="datetime2">
              <a:rPr lang="en-US" smtClean="0"/>
              <a:t>Sunday, September 20, 2026</a:t>
            </a:fld>
            <a:endParaRPr lang="en-US" dirty="0"/>
          </a:p>
        </p:txBody>
      </p:sp>
      <p:sp>
        <p:nvSpPr>
          <p:cNvPr id="6" name="Footer Placeholder 5"/>
          <p:cNvSpPr>
            <a:spLocks noGrp="1"/>
          </p:cNvSpPr>
          <p:nvPr>
            <p:ph type="ftr" sz="quarter" idx="11"/>
          </p:nvPr>
        </p:nvSpPr>
        <p:spPr/>
        <p:txBody>
          <a:bodyPr/>
          <a:lstStyle/>
          <a:p>
            <a:r>
              <a:rPr lang="en-US"/>
              <a:t>Sample Footer</a:t>
            </a:r>
            <a:endParaRPr lang="en-US"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59900025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sv-SE"/>
              <a:t>Klicka här för att ändra mall för rubrikformat</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246CB39B-5F4C-4A7E-9BE3-AAFD45576D16}" type="datetime2">
              <a:rPr lang="en-US" smtClean="0"/>
              <a:t>Sunday, September 20, 2026</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54738818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t med beskrivning">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sv-SE"/>
              <a:t>Klicka här för att ändra mall för rubrikformat</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246CB39B-5F4C-4A7E-9BE3-AAFD45576D16}" type="datetime2">
              <a:rPr lang="en-US" smtClean="0"/>
              <a:t>Sunday, September 20, 2026</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95898489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nkor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246CB39B-5F4C-4A7E-9BE3-AAFD45576D16}" type="datetime2">
              <a:rPr lang="en-US" smtClean="0"/>
              <a:t>Sunday, September 20, 2026</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20055915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er">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46CB39B-5F4C-4A7E-9BE3-AAFD45576D16}" type="datetime2">
              <a:rPr lang="en-US" smtClean="0"/>
              <a:t>Sunday, September 20, 2026</a:t>
            </a:fld>
            <a:endParaRPr lang="en-US" dirty="0"/>
          </a:p>
        </p:txBody>
      </p:sp>
      <p:sp>
        <p:nvSpPr>
          <p:cNvPr id="8" name="Footer Placeholder 7"/>
          <p:cNvSpPr>
            <a:spLocks noGrp="1"/>
          </p:cNvSpPr>
          <p:nvPr>
            <p:ph type="ftr" sz="quarter" idx="11"/>
          </p:nvPr>
        </p:nvSpPr>
        <p:spPr/>
        <p:txBody>
          <a:bodyPr/>
          <a:lstStyle/>
          <a:p>
            <a:r>
              <a:rPr lang="en-US"/>
              <a:t>Sample Footer</a:t>
            </a:r>
            <a:endParaRPr lang="en-US" dirty="0"/>
          </a:p>
        </p:txBody>
      </p:sp>
      <p:sp>
        <p:nvSpPr>
          <p:cNvPr id="9" name="Slide Number Placeholder 8"/>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27979845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kolumner">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sv-SE"/>
              <a:t>Klicka här för att ändra mall för rubrikformat</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46CB39B-5F4C-4A7E-9BE3-AAFD45576D16}" type="datetime2">
              <a:rPr lang="en-US" smtClean="0"/>
              <a:t>Sunday, September 20, 2026</a:t>
            </a:fld>
            <a:endParaRPr lang="en-US" dirty="0"/>
          </a:p>
        </p:txBody>
      </p:sp>
      <p:sp>
        <p:nvSpPr>
          <p:cNvPr id="8" name="Footer Placeholder 7"/>
          <p:cNvSpPr>
            <a:spLocks noGrp="1"/>
          </p:cNvSpPr>
          <p:nvPr>
            <p:ph type="ftr" sz="quarter" idx="11"/>
          </p:nvPr>
        </p:nvSpPr>
        <p:spPr/>
        <p:txBody>
          <a:bodyPr/>
          <a:lstStyle/>
          <a:p>
            <a:r>
              <a:rPr lang="en-US"/>
              <a:t>Sample Footer</a:t>
            </a:r>
            <a:endParaRPr lang="en-US" dirty="0"/>
          </a:p>
        </p:txBody>
      </p:sp>
      <p:sp>
        <p:nvSpPr>
          <p:cNvPr id="9" name="Slide Number Placeholder 8"/>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348995823"/>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246CB39B-5F4C-4A7E-9BE3-AAFD45576D16}" type="datetime2">
              <a:rPr lang="en-US" smtClean="0"/>
              <a:t>Sunday, September 20, 2026</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373577307"/>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Lodrät rubrik och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246CB39B-5F4C-4A7E-9BE3-AAFD45576D16}" type="datetime2">
              <a:rPr lang="en-US" smtClean="0"/>
              <a:t>Sunday, September 20, 2026</a:t>
            </a:fld>
            <a:endParaRPr lang="en-US" dirty="0"/>
          </a:p>
        </p:txBody>
      </p:sp>
      <p:sp>
        <p:nvSpPr>
          <p:cNvPr id="5" name="Footer Placeholder 4"/>
          <p:cNvSpPr>
            <a:spLocks noGrp="1"/>
          </p:cNvSpPr>
          <p:nvPr>
            <p:ph type="ftr" sz="quarter" idx="11"/>
          </p:nvPr>
        </p:nvSpPr>
        <p:spPr/>
        <p:txBody>
          <a:bodyPr/>
          <a:lstStyle/>
          <a:p>
            <a:r>
              <a:rPr lang="en-US"/>
              <a:t>Sample Footer</a:t>
            </a:r>
            <a:endParaRPr lang="en-US" dirty="0"/>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38186721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sv-SE"/>
            </a:p>
          </p:txBody>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sv-SE"/>
            </a:p>
          </p:txBody>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sv-SE"/>
            </a:p>
          </p:txBody>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a:t>Sample Footer</a:t>
            </a:r>
            <a:endParaRPr lang="en-US" dirty="0"/>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46CB39B-5F4C-4A7E-9BE3-AAFD45576D16}" type="datetime2">
              <a:rPr lang="en-US" smtClean="0"/>
              <a:t>Sunday, September 20, 2026</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3761564278"/>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DF43FA8-38C4-45AB-9900-9EC53B16874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83BA3B4D-83A1-4449-B7EB-22C0AEBC16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sp>
          <p:nvSpPr>
            <p:cNvPr id="12" name="Oval 11">
              <a:extLst>
                <a:ext uri="{FF2B5EF4-FFF2-40B4-BE49-F238E27FC236}">
                  <a16:creationId xmlns:a16="http://schemas.microsoft.com/office/drawing/2014/main" id="{807C8D1D-E7A8-4E40-96CB-D37EAD8DF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13" name="Oval 12">
              <a:extLst>
                <a:ext uri="{FF2B5EF4-FFF2-40B4-BE49-F238E27FC236}">
                  <a16:creationId xmlns:a16="http://schemas.microsoft.com/office/drawing/2014/main" id="{7CE3635D-6C0E-4AF6-A849-738D76CEC9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14" name="Oval 13">
              <a:extLst>
                <a:ext uri="{FF2B5EF4-FFF2-40B4-BE49-F238E27FC236}">
                  <a16:creationId xmlns:a16="http://schemas.microsoft.com/office/drawing/2014/main" id="{559C3FDF-43DF-4E4E-86C4-596BA6FCEC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15" name="Oval 14">
              <a:extLst>
                <a:ext uri="{FF2B5EF4-FFF2-40B4-BE49-F238E27FC236}">
                  <a16:creationId xmlns:a16="http://schemas.microsoft.com/office/drawing/2014/main" id="{CBAFAE55-8355-40F4-8EA2-64649F12F6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16" name="Oval 15">
              <a:extLst>
                <a:ext uri="{FF2B5EF4-FFF2-40B4-BE49-F238E27FC236}">
                  <a16:creationId xmlns:a16="http://schemas.microsoft.com/office/drawing/2014/main" id="{4A36B589-6F79-4022-A257-7671D78E01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17" name="Oval 16">
              <a:extLst>
                <a:ext uri="{FF2B5EF4-FFF2-40B4-BE49-F238E27FC236}">
                  <a16:creationId xmlns:a16="http://schemas.microsoft.com/office/drawing/2014/main" id="{47282CF0-2AA6-4445-B290-4C2CCE0FF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18" name="Freeform 5">
              <a:extLst>
                <a:ext uri="{FF2B5EF4-FFF2-40B4-BE49-F238E27FC236}">
                  <a16:creationId xmlns:a16="http://schemas.microsoft.com/office/drawing/2014/main" id="{EACF4B03-D23E-4C56-9468-E0C1710A376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sv-SE"/>
            </a:p>
          </p:txBody>
        </p:sp>
      </p:grpSp>
      <p:sp>
        <p:nvSpPr>
          <p:cNvPr id="20" name="Rectangle 19">
            <a:extLst>
              <a:ext uri="{FF2B5EF4-FFF2-40B4-BE49-F238E27FC236}">
                <a16:creationId xmlns:a16="http://schemas.microsoft.com/office/drawing/2014/main" id="{F96B73AD-F051-4885-A6FF-2E33DAF9C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sv-SE"/>
          </a:p>
        </p:txBody>
      </p:sp>
      <p:sp>
        <p:nvSpPr>
          <p:cNvPr id="22" name="Freeform 5">
            <a:extLst>
              <a:ext uri="{FF2B5EF4-FFF2-40B4-BE49-F238E27FC236}">
                <a16:creationId xmlns:a16="http://schemas.microsoft.com/office/drawing/2014/main" id="{71A313EA-42DA-4DFB-A5AF-3DF8784A80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sv-SE"/>
          </a:p>
        </p:txBody>
      </p:sp>
      <p:sp>
        <p:nvSpPr>
          <p:cNvPr id="2" name="Rubrik 1">
            <a:extLst>
              <a:ext uri="{FF2B5EF4-FFF2-40B4-BE49-F238E27FC236}">
                <a16:creationId xmlns:a16="http://schemas.microsoft.com/office/drawing/2014/main" id="{FBB99B6A-5FFC-EB98-CCD3-B8C13FD53D67}"/>
              </a:ext>
            </a:extLst>
          </p:cNvPr>
          <p:cNvSpPr>
            <a:spLocks noGrp="1"/>
          </p:cNvSpPr>
          <p:nvPr>
            <p:ph type="title"/>
          </p:nvPr>
        </p:nvSpPr>
        <p:spPr>
          <a:xfrm>
            <a:off x="4662333" y="2099733"/>
            <a:ext cx="5730960" cy="2677648"/>
          </a:xfrm>
        </p:spPr>
        <p:txBody>
          <a:bodyPr vert="horz" lIns="91440" tIns="45720" rIns="91440" bIns="45720" rtlCol="0" anchor="b">
            <a:normAutofit/>
          </a:bodyPr>
          <a:lstStyle/>
          <a:p>
            <a:pPr>
              <a:lnSpc>
                <a:spcPct val="90000"/>
              </a:lnSpc>
            </a:pPr>
            <a:r>
              <a:rPr lang="en-US" sz="4400" dirty="0"/>
              <a:t>FÖRÄLDRAMÖTE</a:t>
            </a:r>
            <a:br>
              <a:rPr lang="en-US" sz="4400" dirty="0"/>
            </a:br>
            <a:r>
              <a:rPr lang="en-US" sz="4400" dirty="0"/>
              <a:t>SÄSONGEN 26/27</a:t>
            </a:r>
            <a:br>
              <a:rPr lang="en-US" sz="4400" dirty="0"/>
            </a:br>
            <a:br>
              <a:rPr lang="en-US" sz="4400" dirty="0"/>
            </a:br>
            <a:r>
              <a:rPr lang="en-US" sz="4400" dirty="0"/>
              <a:t>IBK </a:t>
            </a:r>
            <a:r>
              <a:rPr lang="en-US" sz="4400" dirty="0" err="1"/>
              <a:t>Lockerud</a:t>
            </a:r>
            <a:r>
              <a:rPr lang="en-US" sz="4400" dirty="0"/>
              <a:t> P14</a:t>
            </a:r>
          </a:p>
        </p:txBody>
      </p:sp>
      <p:pic>
        <p:nvPicPr>
          <p:cNvPr id="5" name="Bildobjekt 4" descr="En bild som visar logotyp, Teckensnitt, Grafik, röd&#10;&#10;Automatiskt genererad beskrivning">
            <a:extLst>
              <a:ext uri="{FF2B5EF4-FFF2-40B4-BE49-F238E27FC236}">
                <a16:creationId xmlns:a16="http://schemas.microsoft.com/office/drawing/2014/main" id="{296EFACE-BF26-CAAD-2C29-DAA235D2048E}"/>
              </a:ext>
            </a:extLst>
          </p:cNvPr>
          <p:cNvPicPr>
            <a:picLocks noChangeAspect="1"/>
          </p:cNvPicPr>
          <p:nvPr/>
        </p:nvPicPr>
        <p:blipFill>
          <a:blip r:embed="rId3"/>
          <a:srcRect l="5072" r="3445"/>
          <a:stretch/>
        </p:blipFill>
        <p:spPr>
          <a:xfrm>
            <a:off x="469133" y="471948"/>
            <a:ext cx="3751053" cy="5909187"/>
          </a:xfrm>
          <a:prstGeom prst="rect">
            <a:avLst/>
          </a:prstGeom>
          <a:ln>
            <a:noFill/>
          </a:ln>
        </p:spPr>
      </p:pic>
      <p:sp>
        <p:nvSpPr>
          <p:cNvPr id="24" name="Rectangle 23">
            <a:extLst>
              <a:ext uri="{FF2B5EF4-FFF2-40B4-BE49-F238E27FC236}">
                <a16:creationId xmlns:a16="http://schemas.microsoft.com/office/drawing/2014/main" id="{2DA178C5-C22D-4772-BE29-9A0877DF08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sv-SE"/>
          </a:p>
        </p:txBody>
      </p:sp>
    </p:spTree>
    <p:extLst>
      <p:ext uri="{BB962C8B-B14F-4D97-AF65-F5344CB8AC3E}">
        <p14:creationId xmlns:p14="http://schemas.microsoft.com/office/powerpoint/2010/main" val="3513858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7B512A9-75FD-9F2A-66AF-FE7D4A6D82C5}"/>
              </a:ext>
            </a:extLst>
          </p:cNvPr>
          <p:cNvSpPr>
            <a:spLocks noGrp="1"/>
          </p:cNvSpPr>
          <p:nvPr>
            <p:ph type="title"/>
          </p:nvPr>
        </p:nvSpPr>
        <p:spPr/>
        <p:txBody>
          <a:bodyPr/>
          <a:lstStyle/>
          <a:p>
            <a:r>
              <a:rPr lang="sv-SE" dirty="0"/>
              <a:t>SPELARE OCH TRÄNARE/LEDARE</a:t>
            </a:r>
          </a:p>
        </p:txBody>
      </p:sp>
      <p:sp>
        <p:nvSpPr>
          <p:cNvPr id="3" name="Platshållare för innehåll 2">
            <a:extLst>
              <a:ext uri="{FF2B5EF4-FFF2-40B4-BE49-F238E27FC236}">
                <a16:creationId xmlns:a16="http://schemas.microsoft.com/office/drawing/2014/main" id="{457DC5EB-D22F-4A8A-E08E-031F69C0BD4B}"/>
              </a:ext>
            </a:extLst>
          </p:cNvPr>
          <p:cNvSpPr>
            <a:spLocks noGrp="1"/>
          </p:cNvSpPr>
          <p:nvPr>
            <p:ph idx="1"/>
          </p:nvPr>
        </p:nvSpPr>
        <p:spPr>
          <a:xfrm>
            <a:off x="1154954" y="2603499"/>
            <a:ext cx="8761413" cy="4123871"/>
          </a:xfrm>
        </p:spPr>
        <p:txBody>
          <a:bodyPr>
            <a:normAutofit/>
          </a:bodyPr>
          <a:lstStyle/>
          <a:p>
            <a:r>
              <a:rPr lang="sv-SE" dirty="0"/>
              <a:t>Inför säsongen 26/27 är vi 17 spelare i truppen.</a:t>
            </a:r>
          </a:p>
          <a:p>
            <a:r>
              <a:rPr lang="sv-SE" dirty="0"/>
              <a:t>Under förra säsongen var det flertalet grabbar som var med och provtränade med oss och vi hoppas att det tillkommer fler till vårt härliga gäng.</a:t>
            </a:r>
          </a:p>
          <a:p>
            <a:endParaRPr lang="sv-SE" dirty="0"/>
          </a:p>
          <a:p>
            <a:r>
              <a:rPr lang="sv-SE" dirty="0"/>
              <a:t>Ledare för säsongen 26/27 kommer att vara:</a:t>
            </a:r>
            <a:br>
              <a:rPr lang="sv-SE" dirty="0"/>
            </a:br>
            <a:r>
              <a:rPr lang="sv-SE" dirty="0"/>
              <a:t>Niklas Johansson</a:t>
            </a:r>
            <a:br>
              <a:rPr lang="sv-SE" dirty="0"/>
            </a:br>
            <a:r>
              <a:rPr lang="sv-SE" dirty="0"/>
              <a:t>Björn </a:t>
            </a:r>
            <a:r>
              <a:rPr lang="sv-SE" dirty="0" err="1"/>
              <a:t>Angerfelt</a:t>
            </a:r>
            <a:br>
              <a:rPr lang="sv-SE" dirty="0"/>
            </a:br>
            <a:r>
              <a:rPr lang="sv-SE" dirty="0"/>
              <a:t>Emma Johansson</a:t>
            </a:r>
            <a:br>
              <a:rPr lang="sv-SE" dirty="0"/>
            </a:br>
            <a:r>
              <a:rPr lang="sv-SE" dirty="0"/>
              <a:t>Mikael Engelbrektsson</a:t>
            </a:r>
            <a:br>
              <a:rPr lang="sv-SE" dirty="0"/>
            </a:br>
            <a:r>
              <a:rPr lang="sv-SE" dirty="0"/>
              <a:t>med stöttning av Ola Grev när behov finns.</a:t>
            </a:r>
          </a:p>
        </p:txBody>
      </p:sp>
    </p:spTree>
    <p:extLst>
      <p:ext uri="{BB962C8B-B14F-4D97-AF65-F5344CB8AC3E}">
        <p14:creationId xmlns:p14="http://schemas.microsoft.com/office/powerpoint/2010/main" val="30824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BDB7182-C93B-BAAF-A5A2-6CAD91D3EB44}"/>
              </a:ext>
            </a:extLst>
          </p:cNvPr>
          <p:cNvSpPr>
            <a:spLocks noGrp="1"/>
          </p:cNvSpPr>
          <p:nvPr>
            <p:ph type="title"/>
          </p:nvPr>
        </p:nvSpPr>
        <p:spPr/>
        <p:txBody>
          <a:bodyPr/>
          <a:lstStyle/>
          <a:p>
            <a:r>
              <a:rPr lang="sv-SE" dirty="0"/>
              <a:t>Träningar</a:t>
            </a:r>
          </a:p>
        </p:txBody>
      </p:sp>
      <p:sp>
        <p:nvSpPr>
          <p:cNvPr id="3" name="Platshållare för innehåll 2">
            <a:extLst>
              <a:ext uri="{FF2B5EF4-FFF2-40B4-BE49-F238E27FC236}">
                <a16:creationId xmlns:a16="http://schemas.microsoft.com/office/drawing/2014/main" id="{5A729661-7903-6BFB-EC8E-ED3A0E1D21D7}"/>
              </a:ext>
            </a:extLst>
          </p:cNvPr>
          <p:cNvSpPr>
            <a:spLocks noGrp="1"/>
          </p:cNvSpPr>
          <p:nvPr>
            <p:ph idx="1"/>
          </p:nvPr>
        </p:nvSpPr>
        <p:spPr>
          <a:xfrm>
            <a:off x="1154954" y="2569028"/>
            <a:ext cx="9708989" cy="4136572"/>
          </a:xfrm>
        </p:spPr>
        <p:txBody>
          <a:bodyPr>
            <a:normAutofit lnSpcReduction="10000"/>
          </a:bodyPr>
          <a:lstStyle/>
          <a:p>
            <a:r>
              <a:rPr lang="sv-SE" dirty="0"/>
              <a:t>Tiderna vi fått för träning är följande:</a:t>
            </a:r>
            <a:br>
              <a:rPr lang="sv-SE" dirty="0"/>
            </a:br>
            <a:r>
              <a:rPr lang="sv-SE" dirty="0"/>
              <a:t>Måndag 17.00-18.30 i SM-hallen(18.15-18.30 bredvid planen).</a:t>
            </a:r>
            <a:br>
              <a:rPr lang="sv-SE" dirty="0"/>
            </a:br>
            <a:r>
              <a:rPr lang="sv-SE" dirty="0"/>
              <a:t>Onsdag 18.00-19.30 i SM-hallen(18.00-18.15 uppvärmning utanför planen).</a:t>
            </a:r>
          </a:p>
          <a:p>
            <a:r>
              <a:rPr lang="sv-SE" dirty="0"/>
              <a:t>VIKTIGT!!! Ombytta och klara i tid. </a:t>
            </a:r>
            <a:br>
              <a:rPr lang="sv-SE" dirty="0"/>
            </a:br>
            <a:r>
              <a:rPr lang="sv-SE" dirty="0"/>
              <a:t>Vi har kort tid på planen och behöver kunna börja direkt för att få ut så mycket som möjligt av träningen.</a:t>
            </a:r>
          </a:p>
          <a:p>
            <a:r>
              <a:rPr lang="sv-SE" dirty="0"/>
              <a:t>Önskan nr 1: alla är på plats och redo 10 minuter innan träningens start så att vi kan prata om träningen och killarna kan tjattra av sig lite så det blir fullt fokus på rätt saker under träningstiden.</a:t>
            </a:r>
          </a:p>
          <a:p>
            <a:r>
              <a:rPr lang="sv-SE" dirty="0"/>
              <a:t>Önskan nr 2: att man när träningen är slut inte bara tar sina grejer och drar utan hänger kvar en kort stund i omklädningsrummet. OBS inget krav på att duscha.</a:t>
            </a:r>
          </a:p>
          <a:p>
            <a:r>
              <a:rPr lang="sv-SE" dirty="0"/>
              <a:t>Det kommer framöver att finnas möjlighet till ”spontanträning” där det kommer vara andra ledare än vi som i vanliga fall tränar laget. </a:t>
            </a:r>
            <a:br>
              <a:rPr lang="sv-SE" dirty="0"/>
            </a:br>
            <a:r>
              <a:rPr lang="sv-SE" dirty="0"/>
              <a:t>Mer info om detta kommer så fort vi fått mer info.</a:t>
            </a:r>
          </a:p>
          <a:p>
            <a:pPr marL="0" indent="0">
              <a:buNone/>
            </a:pPr>
            <a:endParaRPr lang="sv-SE" dirty="0"/>
          </a:p>
        </p:txBody>
      </p:sp>
    </p:spTree>
    <p:extLst>
      <p:ext uri="{BB962C8B-B14F-4D97-AF65-F5344CB8AC3E}">
        <p14:creationId xmlns:p14="http://schemas.microsoft.com/office/powerpoint/2010/main" val="177809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D2215F-D5AA-F607-3F2F-A69FD32BE398}"/>
              </a:ext>
            </a:extLst>
          </p:cNvPr>
          <p:cNvSpPr>
            <a:spLocks noGrp="1"/>
          </p:cNvSpPr>
          <p:nvPr>
            <p:ph type="title"/>
          </p:nvPr>
        </p:nvSpPr>
        <p:spPr/>
        <p:txBody>
          <a:bodyPr/>
          <a:lstStyle/>
          <a:p>
            <a:r>
              <a:rPr lang="sv-SE" dirty="0"/>
              <a:t>Matcher</a:t>
            </a:r>
          </a:p>
        </p:txBody>
      </p:sp>
      <p:sp>
        <p:nvSpPr>
          <p:cNvPr id="3" name="Platshållare för innehåll 2">
            <a:extLst>
              <a:ext uri="{FF2B5EF4-FFF2-40B4-BE49-F238E27FC236}">
                <a16:creationId xmlns:a16="http://schemas.microsoft.com/office/drawing/2014/main" id="{1D9A7D11-AB48-BC67-6287-58F4959B83CA}"/>
              </a:ext>
            </a:extLst>
          </p:cNvPr>
          <p:cNvSpPr>
            <a:spLocks noGrp="1"/>
          </p:cNvSpPr>
          <p:nvPr>
            <p:ph idx="1"/>
          </p:nvPr>
        </p:nvSpPr>
        <p:spPr>
          <a:xfrm>
            <a:off x="1154954" y="2418735"/>
            <a:ext cx="6750181" cy="4365523"/>
          </a:xfrm>
        </p:spPr>
        <p:txBody>
          <a:bodyPr>
            <a:normAutofit fontScale="92500" lnSpcReduction="10000"/>
          </a:bodyPr>
          <a:lstStyle/>
          <a:p>
            <a:r>
              <a:rPr lang="sv-SE" dirty="0"/>
              <a:t>Säsongen 26/27 går vi upp på röd nivå vilket innebär:</a:t>
            </a:r>
            <a:br>
              <a:rPr lang="sv-SE" dirty="0"/>
            </a:br>
            <a:r>
              <a:rPr lang="sv-SE" dirty="0"/>
              <a:t>5 vs 5 – 40x20 m</a:t>
            </a:r>
            <a:br>
              <a:rPr lang="sv-SE" dirty="0"/>
            </a:br>
            <a:r>
              <a:rPr lang="sv-SE" dirty="0"/>
              <a:t>3 perioder med 15 minuter effektiv speltid.</a:t>
            </a:r>
            <a:br>
              <a:rPr lang="sv-SE" dirty="0"/>
            </a:br>
            <a:r>
              <a:rPr lang="sv-SE" dirty="0"/>
              <a:t>Tabellräkning – resultatet räknas</a:t>
            </a:r>
          </a:p>
          <a:p>
            <a:r>
              <a:rPr lang="sv-SE" dirty="0"/>
              <a:t>Några ändringar kring matcher:</a:t>
            </a:r>
            <a:br>
              <a:rPr lang="sv-SE" dirty="0"/>
            </a:br>
            <a:r>
              <a:rPr lang="sv-SE" dirty="0"/>
              <a:t>Ingen träning under veckan = ingen match.</a:t>
            </a:r>
            <a:br>
              <a:rPr lang="sv-SE" dirty="0"/>
            </a:br>
            <a:r>
              <a:rPr lang="sv-SE" dirty="0"/>
              <a:t>Meddela anledning vid frånvaro till träning.</a:t>
            </a:r>
            <a:br>
              <a:rPr lang="sv-SE" dirty="0"/>
            </a:br>
            <a:r>
              <a:rPr lang="sv-SE" dirty="0"/>
              <a:t>Långa bortamatcher – samåkning, samlingstid.</a:t>
            </a:r>
            <a:br>
              <a:rPr lang="sv-SE" dirty="0"/>
            </a:br>
            <a:r>
              <a:rPr lang="sv-SE" dirty="0"/>
              <a:t>Målvakt står hela matchen.</a:t>
            </a:r>
          </a:p>
          <a:p>
            <a:r>
              <a:rPr lang="sv-SE" dirty="0"/>
              <a:t>Spelarna kommer att få prova olika positioner under säsongen, vårt fokus kommer INTE ligga på att vinna matcher i första hand.</a:t>
            </a:r>
            <a:br>
              <a:rPr lang="sv-SE" dirty="0"/>
            </a:br>
            <a:endParaRPr lang="sv-SE" dirty="0"/>
          </a:p>
          <a:p>
            <a:r>
              <a:rPr lang="sv-SE" dirty="0"/>
              <a:t>Även efter match önskar vi att man hänger kvar lite i omklädningsrummet, dels för genomgång av oss ledare men även för gruppens skull. OBS inget krav på att duscha.</a:t>
            </a:r>
          </a:p>
          <a:p>
            <a:endParaRPr lang="sv-SE" dirty="0"/>
          </a:p>
        </p:txBody>
      </p:sp>
      <p:sp>
        <p:nvSpPr>
          <p:cNvPr id="4" name="textruta 3">
            <a:extLst>
              <a:ext uri="{FF2B5EF4-FFF2-40B4-BE49-F238E27FC236}">
                <a16:creationId xmlns:a16="http://schemas.microsoft.com/office/drawing/2014/main" id="{17E2466D-00C3-B0F2-D0AC-B46E8F2BA6DB}"/>
              </a:ext>
            </a:extLst>
          </p:cNvPr>
          <p:cNvSpPr txBox="1"/>
          <p:nvPr/>
        </p:nvSpPr>
        <p:spPr>
          <a:xfrm>
            <a:off x="8077735" y="2968979"/>
            <a:ext cx="3677263" cy="2862322"/>
          </a:xfrm>
          <a:prstGeom prst="rect">
            <a:avLst/>
          </a:prstGeom>
          <a:noFill/>
        </p:spPr>
        <p:txBody>
          <a:bodyPr wrap="square" rtlCol="0">
            <a:spAutoFit/>
          </a:bodyPr>
          <a:lstStyle/>
          <a:p>
            <a:r>
              <a:rPr lang="sv-SE" b="1" dirty="0"/>
              <a:t>Röd 5 Grupp 3 </a:t>
            </a:r>
            <a:br>
              <a:rPr lang="sv-SE" dirty="0"/>
            </a:br>
            <a:r>
              <a:rPr lang="sv-SE" dirty="0"/>
              <a:t>Fagerhult Habo IB Ungdom P15</a:t>
            </a:r>
            <a:br>
              <a:rPr lang="sv-SE" dirty="0"/>
            </a:br>
            <a:r>
              <a:rPr lang="sv-SE" dirty="0" err="1"/>
              <a:t>Wårgårda</a:t>
            </a:r>
            <a:r>
              <a:rPr lang="sv-SE" dirty="0"/>
              <a:t> IBK P14-15 lag 2 </a:t>
            </a:r>
            <a:br>
              <a:rPr lang="sv-SE" dirty="0"/>
            </a:br>
            <a:r>
              <a:rPr lang="sv-SE" dirty="0"/>
              <a:t>Vara IBK P14 </a:t>
            </a:r>
            <a:br>
              <a:rPr lang="sv-SE" dirty="0"/>
            </a:br>
            <a:r>
              <a:rPr lang="sv-SE" dirty="0"/>
              <a:t>Skara IBK P14 lag 1 </a:t>
            </a:r>
            <a:br>
              <a:rPr lang="sv-SE" dirty="0"/>
            </a:br>
            <a:r>
              <a:rPr lang="sv-SE" dirty="0"/>
              <a:t>Mullsjö AIS P13-15 </a:t>
            </a:r>
            <a:br>
              <a:rPr lang="sv-SE" dirty="0"/>
            </a:br>
            <a:r>
              <a:rPr lang="sv-SE" dirty="0"/>
              <a:t>IBK Vänersborg P14 </a:t>
            </a:r>
            <a:br>
              <a:rPr lang="sv-SE" dirty="0"/>
            </a:br>
            <a:r>
              <a:rPr lang="sv-SE" dirty="0"/>
              <a:t>IBK Lidköping P14 </a:t>
            </a:r>
            <a:br>
              <a:rPr lang="sv-SE" dirty="0"/>
            </a:br>
            <a:r>
              <a:rPr lang="sv-SE" dirty="0"/>
              <a:t>Falköping IBK P14 </a:t>
            </a:r>
            <a:br>
              <a:rPr lang="sv-SE" dirty="0"/>
            </a:br>
            <a:r>
              <a:rPr lang="sv-SE" dirty="0"/>
              <a:t>Dubbelmöten - 16 matcher</a:t>
            </a:r>
          </a:p>
        </p:txBody>
      </p:sp>
    </p:spTree>
    <p:extLst>
      <p:ext uri="{BB962C8B-B14F-4D97-AF65-F5344CB8AC3E}">
        <p14:creationId xmlns:p14="http://schemas.microsoft.com/office/powerpoint/2010/main" val="346458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672A978-60B0-B2A8-9F78-1BD28866E3AF}"/>
              </a:ext>
            </a:extLst>
          </p:cNvPr>
          <p:cNvSpPr>
            <a:spLocks noGrp="1"/>
          </p:cNvSpPr>
          <p:nvPr>
            <p:ph type="title"/>
          </p:nvPr>
        </p:nvSpPr>
        <p:spPr/>
        <p:txBody>
          <a:bodyPr/>
          <a:lstStyle/>
          <a:p>
            <a:r>
              <a:rPr lang="sv-SE" dirty="0"/>
              <a:t>VPC 2026</a:t>
            </a:r>
          </a:p>
        </p:txBody>
      </p:sp>
      <p:sp>
        <p:nvSpPr>
          <p:cNvPr id="3" name="Platshållare för innehåll 2">
            <a:extLst>
              <a:ext uri="{FF2B5EF4-FFF2-40B4-BE49-F238E27FC236}">
                <a16:creationId xmlns:a16="http://schemas.microsoft.com/office/drawing/2014/main" id="{B8B150D6-62C8-2649-7B54-03296D68237E}"/>
              </a:ext>
            </a:extLst>
          </p:cNvPr>
          <p:cNvSpPr>
            <a:spLocks noGrp="1"/>
          </p:cNvSpPr>
          <p:nvPr>
            <p:ph idx="1"/>
          </p:nvPr>
        </p:nvSpPr>
        <p:spPr>
          <a:xfrm>
            <a:off x="1154954" y="2603499"/>
            <a:ext cx="8761413" cy="3679313"/>
          </a:xfrm>
        </p:spPr>
        <p:txBody>
          <a:bodyPr>
            <a:normAutofit/>
          </a:bodyPr>
          <a:lstStyle/>
          <a:p>
            <a:r>
              <a:rPr lang="sv-SE" dirty="0"/>
              <a:t>Speldag 10 oktober</a:t>
            </a:r>
          </a:p>
          <a:p>
            <a:r>
              <a:rPr lang="sv-SE" dirty="0"/>
              <a:t>Arbetsdag 10 oktober delat med P15, 50 kr per person/arbetad timme till lagkassan. </a:t>
            </a:r>
          </a:p>
          <a:p>
            <a:r>
              <a:rPr lang="sv-SE" dirty="0"/>
              <a:t>Alla är insatta på pass, om man inte kan just den tiden eller önskar annan uppgift är man själv ansvarig för att byta med någon.</a:t>
            </a:r>
            <a:br>
              <a:rPr lang="sv-SE" dirty="0"/>
            </a:br>
            <a:r>
              <a:rPr lang="sv-SE" dirty="0"/>
              <a:t>Tidigare år har det funnits en lathund för varje arbetsområde, förhoppningen är att samma finns i år så man kan läsa lite om vad man förväntas göra.</a:t>
            </a:r>
          </a:p>
          <a:p>
            <a:r>
              <a:rPr lang="sv-SE" dirty="0"/>
              <a:t>Man kommer arbeta lite olika antal timmar, kanske ha ett ”hål” i sin arbetstid men det kommer jämna ut sig under säsongen.</a:t>
            </a:r>
          </a:p>
        </p:txBody>
      </p:sp>
    </p:spTree>
    <p:extLst>
      <p:ext uri="{BB962C8B-B14F-4D97-AF65-F5344CB8AC3E}">
        <p14:creationId xmlns:p14="http://schemas.microsoft.com/office/powerpoint/2010/main" val="2538511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16FC25-98B6-6049-E621-739FFE689C79}"/>
              </a:ext>
            </a:extLst>
          </p:cNvPr>
          <p:cNvSpPr>
            <a:spLocks noGrp="1"/>
          </p:cNvSpPr>
          <p:nvPr>
            <p:ph type="title"/>
          </p:nvPr>
        </p:nvSpPr>
        <p:spPr/>
        <p:txBody>
          <a:bodyPr/>
          <a:lstStyle/>
          <a:p>
            <a:r>
              <a:rPr lang="sv-SE" dirty="0"/>
              <a:t>Föräldrarnas ansvar</a:t>
            </a:r>
          </a:p>
        </p:txBody>
      </p:sp>
      <p:sp>
        <p:nvSpPr>
          <p:cNvPr id="3" name="Platshållare för innehåll 2">
            <a:extLst>
              <a:ext uri="{FF2B5EF4-FFF2-40B4-BE49-F238E27FC236}">
                <a16:creationId xmlns:a16="http://schemas.microsoft.com/office/drawing/2014/main" id="{449833C0-88C9-761F-6055-BDBB8375A239}"/>
              </a:ext>
            </a:extLst>
          </p:cNvPr>
          <p:cNvSpPr>
            <a:spLocks noGrp="1"/>
          </p:cNvSpPr>
          <p:nvPr>
            <p:ph idx="1"/>
          </p:nvPr>
        </p:nvSpPr>
        <p:spPr>
          <a:xfrm>
            <a:off x="1154954" y="2603499"/>
            <a:ext cx="9021433" cy="3905455"/>
          </a:xfrm>
        </p:spPr>
        <p:txBody>
          <a:bodyPr>
            <a:normAutofit/>
          </a:bodyPr>
          <a:lstStyle/>
          <a:p>
            <a:r>
              <a:rPr lang="sv-SE" dirty="0"/>
              <a:t>Kring våra egna matcher ökar ansvaret lite för föräldrar:</a:t>
            </a:r>
            <a:br>
              <a:rPr lang="sv-SE" dirty="0"/>
            </a:br>
            <a:r>
              <a:rPr lang="sv-SE" dirty="0"/>
              <a:t>Sekretariat – tidtagare, speaker, sköta Ibis-protokoll.</a:t>
            </a:r>
            <a:br>
              <a:rPr lang="sv-SE" dirty="0"/>
            </a:br>
            <a:r>
              <a:rPr lang="sv-SE" dirty="0"/>
              <a:t>Match- och publikvärd.</a:t>
            </a:r>
          </a:p>
          <a:p>
            <a:r>
              <a:rPr lang="sv-SE" dirty="0"/>
              <a:t>I år har föreningen valt att ta bort Sportlotten och istället kommer öppettiderna för Calles att öka. Där är det föräldrar som kommer att få bemanna under veckor och helger som laget fått tilldelat.</a:t>
            </a:r>
            <a:br>
              <a:rPr lang="sv-SE" dirty="0"/>
            </a:br>
            <a:r>
              <a:rPr lang="sv-SE" dirty="0"/>
              <a:t>Tilldelning av veckor har skett utefter hur många spelare man har i laget.</a:t>
            </a:r>
          </a:p>
          <a:p>
            <a:r>
              <a:rPr lang="sv-SE" dirty="0"/>
              <a:t>Arbetspass i Calles delas ut bland spelarna, ledarbarn undantaget.</a:t>
            </a:r>
            <a:br>
              <a:rPr lang="sv-SE" dirty="0"/>
            </a:br>
            <a:r>
              <a:rPr lang="sv-SE" dirty="0"/>
              <a:t>Arbetspass i sekretariat kommer ledarbarn stå med på listan men göra lite färre pass än er andra. </a:t>
            </a:r>
            <a:br>
              <a:rPr lang="sv-SE" dirty="0"/>
            </a:br>
            <a:r>
              <a:rPr lang="sv-SE" dirty="0"/>
              <a:t>Matcharrangemang?</a:t>
            </a:r>
          </a:p>
          <a:p>
            <a:r>
              <a:rPr lang="sv-SE" dirty="0"/>
              <a:t>Johns mamma Caroline har lovat att hjälpa till med arbetspassen även i år!</a:t>
            </a:r>
          </a:p>
        </p:txBody>
      </p:sp>
    </p:spTree>
    <p:extLst>
      <p:ext uri="{BB962C8B-B14F-4D97-AF65-F5344CB8AC3E}">
        <p14:creationId xmlns:p14="http://schemas.microsoft.com/office/powerpoint/2010/main" val="4175172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0298B87-D080-84C4-738A-F3416C6BA0D8}"/>
              </a:ext>
            </a:extLst>
          </p:cNvPr>
          <p:cNvSpPr>
            <a:spLocks noGrp="1"/>
          </p:cNvSpPr>
          <p:nvPr>
            <p:ph type="title"/>
          </p:nvPr>
        </p:nvSpPr>
        <p:spPr/>
        <p:txBody>
          <a:bodyPr/>
          <a:lstStyle/>
          <a:p>
            <a:r>
              <a:rPr lang="sv-SE" dirty="0"/>
              <a:t>Fördelning Calles</a:t>
            </a:r>
          </a:p>
        </p:txBody>
      </p:sp>
      <p:pic>
        <p:nvPicPr>
          <p:cNvPr id="5" name="Bildobjekt 4">
            <a:extLst>
              <a:ext uri="{FF2B5EF4-FFF2-40B4-BE49-F238E27FC236}">
                <a16:creationId xmlns:a16="http://schemas.microsoft.com/office/drawing/2014/main" id="{FBCAF1EE-C5A0-20DE-EEE9-479498F117A5}"/>
              </a:ext>
            </a:extLst>
          </p:cNvPr>
          <p:cNvPicPr>
            <a:picLocks noChangeAspect="1"/>
          </p:cNvPicPr>
          <p:nvPr/>
        </p:nvPicPr>
        <p:blipFill>
          <a:blip r:embed="rId2"/>
          <a:stretch>
            <a:fillRect/>
          </a:stretch>
        </p:blipFill>
        <p:spPr>
          <a:xfrm>
            <a:off x="816951" y="2445443"/>
            <a:ext cx="3233939" cy="2821713"/>
          </a:xfrm>
          <a:prstGeom prst="rect">
            <a:avLst/>
          </a:prstGeom>
        </p:spPr>
      </p:pic>
      <p:sp>
        <p:nvSpPr>
          <p:cNvPr id="6" name="textruta 5">
            <a:extLst>
              <a:ext uri="{FF2B5EF4-FFF2-40B4-BE49-F238E27FC236}">
                <a16:creationId xmlns:a16="http://schemas.microsoft.com/office/drawing/2014/main" id="{C06054C1-623B-7619-C7F7-7AD335FAD42E}"/>
              </a:ext>
            </a:extLst>
          </p:cNvPr>
          <p:cNvSpPr txBox="1"/>
          <p:nvPr/>
        </p:nvSpPr>
        <p:spPr>
          <a:xfrm>
            <a:off x="816951" y="5574534"/>
            <a:ext cx="5122606" cy="923330"/>
          </a:xfrm>
          <a:prstGeom prst="rect">
            <a:avLst/>
          </a:prstGeom>
          <a:noFill/>
        </p:spPr>
        <p:txBody>
          <a:bodyPr wrap="square" rtlCol="0">
            <a:spAutoFit/>
          </a:bodyPr>
          <a:lstStyle/>
          <a:p>
            <a:r>
              <a:rPr lang="sv-SE" dirty="0"/>
              <a:t>Vecka 43 – bara Calles, inget </a:t>
            </a:r>
            <a:r>
              <a:rPr lang="sv-SE" dirty="0" err="1"/>
              <a:t>matcharr</a:t>
            </a:r>
            <a:r>
              <a:rPr lang="sv-SE" dirty="0"/>
              <a:t>.</a:t>
            </a:r>
            <a:br>
              <a:rPr lang="sv-SE" dirty="0"/>
            </a:br>
            <a:br>
              <a:rPr lang="sv-SE" dirty="0"/>
            </a:br>
            <a:r>
              <a:rPr lang="sv-SE" dirty="0"/>
              <a:t>31 januari – Calles plus </a:t>
            </a:r>
            <a:r>
              <a:rPr lang="sv-SE" dirty="0" err="1"/>
              <a:t>matcharr</a:t>
            </a:r>
            <a:r>
              <a:rPr lang="sv-SE" dirty="0"/>
              <a:t> Herr.</a:t>
            </a:r>
          </a:p>
        </p:txBody>
      </p:sp>
      <p:pic>
        <p:nvPicPr>
          <p:cNvPr id="8" name="Bildobjekt 7">
            <a:extLst>
              <a:ext uri="{FF2B5EF4-FFF2-40B4-BE49-F238E27FC236}">
                <a16:creationId xmlns:a16="http://schemas.microsoft.com/office/drawing/2014/main" id="{EB667E7E-5FB7-2AA2-71E7-C33BF3A36644}"/>
              </a:ext>
            </a:extLst>
          </p:cNvPr>
          <p:cNvPicPr>
            <a:picLocks noChangeAspect="1"/>
          </p:cNvPicPr>
          <p:nvPr/>
        </p:nvPicPr>
        <p:blipFill>
          <a:blip r:embed="rId3"/>
          <a:stretch>
            <a:fillRect/>
          </a:stretch>
        </p:blipFill>
        <p:spPr>
          <a:xfrm>
            <a:off x="4253832" y="2445443"/>
            <a:ext cx="7774559" cy="1851086"/>
          </a:xfrm>
          <a:prstGeom prst="rect">
            <a:avLst/>
          </a:prstGeom>
        </p:spPr>
      </p:pic>
    </p:spTree>
    <p:extLst>
      <p:ext uri="{BB962C8B-B14F-4D97-AF65-F5344CB8AC3E}">
        <p14:creationId xmlns:p14="http://schemas.microsoft.com/office/powerpoint/2010/main" val="477962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216DC8-1838-9DD7-0049-BB6C11EFC01F}"/>
              </a:ext>
            </a:extLst>
          </p:cNvPr>
          <p:cNvSpPr>
            <a:spLocks noGrp="1"/>
          </p:cNvSpPr>
          <p:nvPr>
            <p:ph type="title"/>
          </p:nvPr>
        </p:nvSpPr>
        <p:spPr/>
        <p:txBody>
          <a:bodyPr/>
          <a:lstStyle/>
          <a:p>
            <a:r>
              <a:rPr lang="sv-SE" dirty="0"/>
              <a:t>Lagkassa</a:t>
            </a:r>
          </a:p>
        </p:txBody>
      </p:sp>
      <p:sp>
        <p:nvSpPr>
          <p:cNvPr id="3" name="Platshållare för innehåll 2">
            <a:extLst>
              <a:ext uri="{FF2B5EF4-FFF2-40B4-BE49-F238E27FC236}">
                <a16:creationId xmlns:a16="http://schemas.microsoft.com/office/drawing/2014/main" id="{0F6AA482-40AD-D0D9-D3D2-B2748D08AA83}"/>
              </a:ext>
            </a:extLst>
          </p:cNvPr>
          <p:cNvSpPr>
            <a:spLocks noGrp="1"/>
          </p:cNvSpPr>
          <p:nvPr>
            <p:ph idx="1"/>
          </p:nvPr>
        </p:nvSpPr>
        <p:spPr/>
        <p:txBody>
          <a:bodyPr/>
          <a:lstStyle/>
          <a:p>
            <a:r>
              <a:rPr lang="sv-SE" dirty="0"/>
              <a:t>Vi önskar utöka vår lagkassa, både vi och grabbarna vill åka på cup och då behövs det en bättre budget.</a:t>
            </a:r>
          </a:p>
          <a:p>
            <a:r>
              <a:rPr lang="sv-SE" dirty="0"/>
              <a:t>Förslag:</a:t>
            </a:r>
            <a:br>
              <a:rPr lang="sv-SE" dirty="0"/>
            </a:br>
            <a:r>
              <a:rPr lang="sv-SE" dirty="0" err="1"/>
              <a:t>Jokerlotter</a:t>
            </a:r>
            <a:br>
              <a:rPr lang="sv-SE" dirty="0"/>
            </a:br>
            <a:r>
              <a:rPr lang="sv-SE" dirty="0"/>
              <a:t>Försäljning av något slag</a:t>
            </a:r>
            <a:br>
              <a:rPr lang="sv-SE" dirty="0"/>
            </a:br>
            <a:r>
              <a:rPr lang="sv-SE" dirty="0"/>
              <a:t>Arbete för andra aktörer.</a:t>
            </a:r>
          </a:p>
          <a:p>
            <a:r>
              <a:rPr lang="sv-SE" dirty="0"/>
              <a:t>Ansvarig?</a:t>
            </a:r>
          </a:p>
        </p:txBody>
      </p:sp>
    </p:spTree>
    <p:extLst>
      <p:ext uri="{BB962C8B-B14F-4D97-AF65-F5344CB8AC3E}">
        <p14:creationId xmlns:p14="http://schemas.microsoft.com/office/powerpoint/2010/main" val="31131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1115B4D-682B-BE4C-7363-A50DDE410821}"/>
              </a:ext>
            </a:extLst>
          </p:cNvPr>
          <p:cNvSpPr>
            <a:spLocks noGrp="1"/>
          </p:cNvSpPr>
          <p:nvPr>
            <p:ph type="title"/>
          </p:nvPr>
        </p:nvSpPr>
        <p:spPr/>
        <p:txBody>
          <a:bodyPr/>
          <a:lstStyle/>
          <a:p>
            <a:r>
              <a:rPr lang="sv-SE" dirty="0"/>
              <a:t>Övrigt</a:t>
            </a:r>
          </a:p>
        </p:txBody>
      </p:sp>
      <p:sp>
        <p:nvSpPr>
          <p:cNvPr id="3" name="Platshållare för innehåll 2">
            <a:extLst>
              <a:ext uri="{FF2B5EF4-FFF2-40B4-BE49-F238E27FC236}">
                <a16:creationId xmlns:a16="http://schemas.microsoft.com/office/drawing/2014/main" id="{97A1CABA-0E51-D227-455C-E938EEDC9DD1}"/>
              </a:ext>
            </a:extLst>
          </p:cNvPr>
          <p:cNvSpPr>
            <a:spLocks noGrp="1"/>
          </p:cNvSpPr>
          <p:nvPr>
            <p:ph idx="1"/>
          </p:nvPr>
        </p:nvSpPr>
        <p:spPr/>
        <p:txBody>
          <a:bodyPr/>
          <a:lstStyle/>
          <a:p>
            <a:r>
              <a:rPr lang="sv-SE" dirty="0"/>
              <a:t>Föreningsdag på INTERSPORT, 28/9 kl. 17.00-19.30.</a:t>
            </a:r>
            <a:br>
              <a:rPr lang="sv-SE" dirty="0"/>
            </a:br>
            <a:r>
              <a:rPr lang="sv-SE" dirty="0"/>
              <a:t>Exklusiva klubbrabatter, tävlingar och överraskningar.</a:t>
            </a:r>
            <a:br>
              <a:rPr lang="sv-SE" dirty="0"/>
            </a:br>
            <a:r>
              <a:rPr lang="sv-SE" dirty="0"/>
              <a:t>Denna måndag tränar vi till 18.15 för att alla som vill ska hinna åka dit.</a:t>
            </a:r>
          </a:p>
          <a:p>
            <a:endParaRPr lang="sv-SE" dirty="0"/>
          </a:p>
          <a:p>
            <a:r>
              <a:rPr lang="sv-SE" dirty="0"/>
              <a:t>Tankar?</a:t>
            </a:r>
          </a:p>
          <a:p>
            <a:r>
              <a:rPr lang="sv-SE" dirty="0"/>
              <a:t>Åsikter?</a:t>
            </a:r>
          </a:p>
          <a:p>
            <a:r>
              <a:rPr lang="sv-SE" dirty="0"/>
              <a:t>Idéer?</a:t>
            </a:r>
          </a:p>
        </p:txBody>
      </p:sp>
    </p:spTree>
    <p:extLst>
      <p:ext uri="{BB962C8B-B14F-4D97-AF65-F5344CB8AC3E}">
        <p14:creationId xmlns:p14="http://schemas.microsoft.com/office/powerpoint/2010/main" val="2386828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 styrelserum">
  <a:themeElements>
    <a:clrScheme name="Anpassat 5">
      <a:dk1>
        <a:sysClr val="windowText" lastClr="000000"/>
      </a:dk1>
      <a:lt1>
        <a:sysClr val="window" lastClr="FFFFFF"/>
      </a:lt1>
      <a:dk2>
        <a:srgbClr val="FF0000"/>
      </a:dk2>
      <a:lt2>
        <a:srgbClr val="EBEBEB"/>
      </a:lt2>
      <a:accent1>
        <a:srgbClr val="BF0000"/>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Jon styrelseru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Jon styrelseru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docProps/app.xml><?xml version="1.0" encoding="utf-8"?>
<Properties xmlns="http://schemas.openxmlformats.org/officeDocument/2006/extended-properties" xmlns:vt="http://schemas.openxmlformats.org/officeDocument/2006/docPropsVTypes">
  <Template>Ion Boardroom</Template>
  <TotalTime>351</TotalTime>
  <Words>756</Words>
  <Application>Microsoft Office PowerPoint</Application>
  <PresentationFormat>Bredbild</PresentationFormat>
  <Paragraphs>40</Paragraphs>
  <Slides>9</Slides>
  <Notes>0</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9</vt:i4>
      </vt:variant>
    </vt:vector>
  </HeadingPairs>
  <TitlesOfParts>
    <vt:vector size="12" baseType="lpstr">
      <vt:lpstr>Century Gothic</vt:lpstr>
      <vt:lpstr>Wingdings 3</vt:lpstr>
      <vt:lpstr>Jon styrelserum</vt:lpstr>
      <vt:lpstr>FÖRÄLDRAMÖTE SÄSONGEN 26/27  IBK Lockerud P14</vt:lpstr>
      <vt:lpstr>SPELARE OCH TRÄNARE/LEDARE</vt:lpstr>
      <vt:lpstr>Träningar</vt:lpstr>
      <vt:lpstr>Matcher</vt:lpstr>
      <vt:lpstr>VPC 2026</vt:lpstr>
      <vt:lpstr>Föräldrarnas ansvar</vt:lpstr>
      <vt:lpstr>Fördelning Calles</vt:lpstr>
      <vt:lpstr>Lagkassa</vt:lpstr>
      <vt:lpstr>Övrigt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Stefan</dc:creator>
  <cp:lastModifiedBy>Stefan</cp:lastModifiedBy>
  <cp:revision>13</cp:revision>
  <dcterms:created xsi:type="dcterms:W3CDTF">2024-10-07T13:35:00Z</dcterms:created>
  <dcterms:modified xsi:type="dcterms:W3CDTF">2026-09-20T17:10:49Z</dcterms:modified>
</cp:coreProperties>
</file>