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7" r:id="rId2"/>
    <p:sldId id="258" r:id="rId3"/>
    <p:sldId id="260" r:id="rId4"/>
    <p:sldId id="269" r:id="rId5"/>
    <p:sldId id="265" r:id="rId6"/>
    <p:sldId id="267" r:id="rId7"/>
    <p:sldId id="261" r:id="rId8"/>
    <p:sldId id="268" r:id="rId9"/>
    <p:sldId id="271" r:id="rId10"/>
    <p:sldId id="270"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sv-SE"/>
              <a:t>Klicka här för att ändra mall för rubrikformat</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246CB39B-5F4C-4A7E-9BE3-AAFD45576D16}" type="datetime2">
              <a:rPr lang="en-US" smtClean="0"/>
              <a:t>Thursday, October 8, 2026</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a:t>Sample Footer</a:t>
            </a:r>
            <a:endParaRPr lang="en-US" dirty="0"/>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18961939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25572307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vsnittsrubrik">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76231972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13056725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8" name="Footer Placeholder 7"/>
          <p:cNvSpPr>
            <a:spLocks noGrp="1"/>
          </p:cNvSpPr>
          <p:nvPr>
            <p:ph type="ftr" sz="quarter" idx="11"/>
          </p:nvPr>
        </p:nvSpPr>
        <p:spPr/>
        <p:txBody>
          <a:bodyPr/>
          <a:lstStyle/>
          <a:p>
            <a:r>
              <a:rPr lang="en-US"/>
              <a:t>Sample Footer</a:t>
            </a:r>
            <a:endParaRPr lang="en-US" dirty="0"/>
          </a:p>
        </p:txBody>
      </p:sp>
      <p:sp>
        <p:nvSpPr>
          <p:cNvPr id="9" name="Slide Number Placeholder 8"/>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84340408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4" name="Footer Placeholder 3"/>
          <p:cNvSpPr>
            <a:spLocks noGrp="1"/>
          </p:cNvSpPr>
          <p:nvPr>
            <p:ph type="ftr" sz="quarter" idx="11"/>
          </p:nvPr>
        </p:nvSpPr>
        <p:spPr/>
        <p:txBody>
          <a:bodyPr/>
          <a:lstStyle/>
          <a:p>
            <a:r>
              <a:rPr lang="en-US"/>
              <a:t>Sample Footer</a:t>
            </a:r>
            <a:endParaRPr lang="en-US" dirty="0"/>
          </a:p>
        </p:txBody>
      </p:sp>
      <p:sp>
        <p:nvSpPr>
          <p:cNvPr id="5" name="Slide Number Placeholder 4"/>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65348378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3" name="Footer Placeholder 2"/>
          <p:cNvSpPr>
            <a:spLocks noGrp="1"/>
          </p:cNvSpPr>
          <p:nvPr>
            <p:ph type="ftr" sz="quarter" idx="11"/>
          </p:nvPr>
        </p:nvSpPr>
        <p:spPr/>
        <p:txBody>
          <a:bodyPr/>
          <a:lstStyle/>
          <a:p>
            <a:r>
              <a:rPr lang="en-US"/>
              <a:t>Sample Footer</a:t>
            </a:r>
            <a:endParaRPr lang="en-US" dirty="0"/>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93197980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ext med bildtext">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sv-SE"/>
              <a:t>Klicka här för att ändra mall för rubrikformat</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39084012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24356537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59900025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sv-SE"/>
              <a:t>Klicka här för att ändra mall för rubrikformat</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54738818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 med beskrivning">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sv-SE"/>
              <a:t>Klicka här för att ändra mall för rubrikformat</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95898489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nkor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0055915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8" name="Footer Placeholder 7"/>
          <p:cNvSpPr>
            <a:spLocks noGrp="1"/>
          </p:cNvSpPr>
          <p:nvPr>
            <p:ph type="ftr" sz="quarter" idx="11"/>
          </p:nvPr>
        </p:nvSpPr>
        <p:spPr/>
        <p:txBody>
          <a:bodyPr/>
          <a:lstStyle/>
          <a:p>
            <a:r>
              <a:rPr lang="en-US"/>
              <a:t>Sample Footer</a:t>
            </a:r>
            <a:endParaRPr lang="en-US" dirty="0"/>
          </a:p>
        </p:txBody>
      </p:sp>
      <p:sp>
        <p:nvSpPr>
          <p:cNvPr id="9" name="Slide Number Placeholder 8"/>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27979845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kolumner">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sv-SE"/>
              <a:t>Klicka här för att ändra mall för rubrikformat</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8" name="Footer Placeholder 7"/>
          <p:cNvSpPr>
            <a:spLocks noGrp="1"/>
          </p:cNvSpPr>
          <p:nvPr>
            <p:ph type="ftr" sz="quarter" idx="11"/>
          </p:nvPr>
        </p:nvSpPr>
        <p:spPr/>
        <p:txBody>
          <a:bodyPr/>
          <a:lstStyle/>
          <a:p>
            <a:r>
              <a:rPr lang="en-US"/>
              <a:t>Sample Footer</a:t>
            </a:r>
            <a:endParaRPr lang="en-US" dirty="0"/>
          </a:p>
        </p:txBody>
      </p:sp>
      <p:sp>
        <p:nvSpPr>
          <p:cNvPr id="9" name="Slide Number Placeholder 8"/>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34899582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37357730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Lodrät rubrik och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246CB39B-5F4C-4A7E-9BE3-AAFD45576D16}" type="datetime2">
              <a:rPr lang="en-US" smtClean="0"/>
              <a:t>Thursday, October 8,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38186721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sv-SE"/>
            </a:p>
          </p:txBody>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sv-SE"/>
            </a:p>
          </p:txBody>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sv-SE"/>
            </a:p>
          </p:txBody>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Sample Footer</a:t>
            </a:r>
            <a:endParaRPr lang="en-US" dirty="0"/>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46CB39B-5F4C-4A7E-9BE3-AAFD45576D16}" type="datetime2">
              <a:rPr lang="en-US" smtClean="0"/>
              <a:t>Thursday, October 8, 2026</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376156427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DF43FA8-38C4-45AB-9900-9EC53B1687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83BA3B4D-83A1-4449-B7EB-22C0AEBC1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12" name="Oval 11">
              <a:extLst>
                <a:ext uri="{FF2B5EF4-FFF2-40B4-BE49-F238E27FC236}">
                  <a16:creationId xmlns:a16="http://schemas.microsoft.com/office/drawing/2014/main" id="{807C8D1D-E7A8-4E40-96CB-D37EAD8DF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3" name="Oval 12">
              <a:extLst>
                <a:ext uri="{FF2B5EF4-FFF2-40B4-BE49-F238E27FC236}">
                  <a16:creationId xmlns:a16="http://schemas.microsoft.com/office/drawing/2014/main" id="{7CE3635D-6C0E-4AF6-A849-738D76CEC9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4" name="Oval 13">
              <a:extLst>
                <a:ext uri="{FF2B5EF4-FFF2-40B4-BE49-F238E27FC236}">
                  <a16:creationId xmlns:a16="http://schemas.microsoft.com/office/drawing/2014/main" id="{559C3FDF-43DF-4E4E-86C4-596BA6FCEC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5" name="Oval 14">
              <a:extLst>
                <a:ext uri="{FF2B5EF4-FFF2-40B4-BE49-F238E27FC236}">
                  <a16:creationId xmlns:a16="http://schemas.microsoft.com/office/drawing/2014/main" id="{CBAFAE55-8355-40F4-8EA2-64649F12F6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6" name="Oval 15">
              <a:extLst>
                <a:ext uri="{FF2B5EF4-FFF2-40B4-BE49-F238E27FC236}">
                  <a16:creationId xmlns:a16="http://schemas.microsoft.com/office/drawing/2014/main" id="{4A36B589-6F79-4022-A257-7671D78E0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7" name="Oval 16">
              <a:extLst>
                <a:ext uri="{FF2B5EF4-FFF2-40B4-BE49-F238E27FC236}">
                  <a16:creationId xmlns:a16="http://schemas.microsoft.com/office/drawing/2014/main" id="{47282CF0-2AA6-4445-B290-4C2CCE0FF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8" name="Freeform 5">
              <a:extLst>
                <a:ext uri="{FF2B5EF4-FFF2-40B4-BE49-F238E27FC236}">
                  <a16:creationId xmlns:a16="http://schemas.microsoft.com/office/drawing/2014/main" id="{EACF4B03-D23E-4C56-9468-E0C1710A37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sv-SE"/>
            </a:p>
          </p:txBody>
        </p:sp>
      </p:grpSp>
      <p:sp>
        <p:nvSpPr>
          <p:cNvPr id="20" name="Rectangle 19">
            <a:extLst>
              <a:ext uri="{FF2B5EF4-FFF2-40B4-BE49-F238E27FC236}">
                <a16:creationId xmlns:a16="http://schemas.microsoft.com/office/drawing/2014/main" id="{F96B73AD-F051-4885-A6FF-2E33DAF9C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2" name="Freeform 5">
            <a:extLst>
              <a:ext uri="{FF2B5EF4-FFF2-40B4-BE49-F238E27FC236}">
                <a16:creationId xmlns:a16="http://schemas.microsoft.com/office/drawing/2014/main" id="{71A313EA-42DA-4DFB-A5AF-3DF8784A80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sv-SE"/>
          </a:p>
        </p:txBody>
      </p:sp>
      <p:sp>
        <p:nvSpPr>
          <p:cNvPr id="2" name="Rubrik 1">
            <a:extLst>
              <a:ext uri="{FF2B5EF4-FFF2-40B4-BE49-F238E27FC236}">
                <a16:creationId xmlns:a16="http://schemas.microsoft.com/office/drawing/2014/main" id="{FBB99B6A-5FFC-EB98-CCD3-B8C13FD53D67}"/>
              </a:ext>
            </a:extLst>
          </p:cNvPr>
          <p:cNvSpPr>
            <a:spLocks noGrp="1"/>
          </p:cNvSpPr>
          <p:nvPr>
            <p:ph type="title"/>
          </p:nvPr>
        </p:nvSpPr>
        <p:spPr>
          <a:xfrm>
            <a:off x="4662333" y="2099733"/>
            <a:ext cx="5730960" cy="2677648"/>
          </a:xfrm>
        </p:spPr>
        <p:txBody>
          <a:bodyPr vert="horz" lIns="91440" tIns="45720" rIns="91440" bIns="45720" rtlCol="0" anchor="b">
            <a:normAutofit/>
          </a:bodyPr>
          <a:lstStyle/>
          <a:p>
            <a:pPr>
              <a:lnSpc>
                <a:spcPct val="90000"/>
              </a:lnSpc>
            </a:pPr>
            <a:r>
              <a:rPr lang="en-US" sz="4400" dirty="0"/>
              <a:t>FÖRÄLDRAMÖTE</a:t>
            </a:r>
            <a:br>
              <a:rPr lang="en-US" sz="4400" dirty="0"/>
            </a:br>
            <a:r>
              <a:rPr lang="en-US" sz="4400" dirty="0"/>
              <a:t>SÄSONGEN 26/27</a:t>
            </a:r>
            <a:br>
              <a:rPr lang="en-US" sz="4400" dirty="0"/>
            </a:br>
            <a:br>
              <a:rPr lang="en-US" sz="4400" dirty="0"/>
            </a:br>
            <a:r>
              <a:rPr lang="en-US" sz="4400" dirty="0"/>
              <a:t>IBK </a:t>
            </a:r>
            <a:r>
              <a:rPr lang="en-US" sz="4400" dirty="0" err="1"/>
              <a:t>Lockerud</a:t>
            </a:r>
            <a:r>
              <a:rPr lang="en-US" sz="4400" dirty="0"/>
              <a:t> P19</a:t>
            </a:r>
          </a:p>
        </p:txBody>
      </p:sp>
      <p:pic>
        <p:nvPicPr>
          <p:cNvPr id="5" name="Bildobjekt 4" descr="En bild som visar logotyp, Teckensnitt, Grafik, röd&#10;&#10;Automatiskt genererad beskrivning">
            <a:extLst>
              <a:ext uri="{FF2B5EF4-FFF2-40B4-BE49-F238E27FC236}">
                <a16:creationId xmlns:a16="http://schemas.microsoft.com/office/drawing/2014/main" id="{296EFACE-BF26-CAAD-2C29-DAA235D2048E}"/>
              </a:ext>
            </a:extLst>
          </p:cNvPr>
          <p:cNvPicPr>
            <a:picLocks noChangeAspect="1"/>
          </p:cNvPicPr>
          <p:nvPr/>
        </p:nvPicPr>
        <p:blipFill>
          <a:blip r:embed="rId3"/>
          <a:srcRect l="5072" r="3445"/>
          <a:stretch/>
        </p:blipFill>
        <p:spPr>
          <a:xfrm>
            <a:off x="469133" y="471948"/>
            <a:ext cx="3751053" cy="5909187"/>
          </a:xfrm>
          <a:prstGeom prst="rect">
            <a:avLst/>
          </a:prstGeom>
          <a:ln>
            <a:noFill/>
          </a:ln>
        </p:spPr>
      </p:pic>
      <p:sp>
        <p:nvSpPr>
          <p:cNvPr id="24" name="Rectangle 23">
            <a:extLst>
              <a:ext uri="{FF2B5EF4-FFF2-40B4-BE49-F238E27FC236}">
                <a16:creationId xmlns:a16="http://schemas.microsoft.com/office/drawing/2014/main" id="{2DA178C5-C22D-4772-BE29-9A0877DF08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sv-SE"/>
          </a:p>
        </p:txBody>
      </p:sp>
    </p:spTree>
    <p:extLst>
      <p:ext uri="{BB962C8B-B14F-4D97-AF65-F5344CB8AC3E}">
        <p14:creationId xmlns:p14="http://schemas.microsoft.com/office/powerpoint/2010/main" val="351385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B512A9-75FD-9F2A-66AF-FE7D4A6D82C5}"/>
              </a:ext>
            </a:extLst>
          </p:cNvPr>
          <p:cNvSpPr>
            <a:spLocks noGrp="1"/>
          </p:cNvSpPr>
          <p:nvPr>
            <p:ph type="title"/>
          </p:nvPr>
        </p:nvSpPr>
        <p:spPr/>
        <p:txBody>
          <a:bodyPr/>
          <a:lstStyle/>
          <a:p>
            <a:r>
              <a:rPr lang="sv-SE" dirty="0"/>
              <a:t>SPELARE OCH TRÄNARE/LEDARE</a:t>
            </a:r>
          </a:p>
        </p:txBody>
      </p:sp>
      <p:sp>
        <p:nvSpPr>
          <p:cNvPr id="3" name="Platshållare för innehåll 2">
            <a:extLst>
              <a:ext uri="{FF2B5EF4-FFF2-40B4-BE49-F238E27FC236}">
                <a16:creationId xmlns:a16="http://schemas.microsoft.com/office/drawing/2014/main" id="{457DC5EB-D22F-4A8A-E08E-031F69C0BD4B}"/>
              </a:ext>
            </a:extLst>
          </p:cNvPr>
          <p:cNvSpPr>
            <a:spLocks noGrp="1"/>
          </p:cNvSpPr>
          <p:nvPr>
            <p:ph idx="1"/>
          </p:nvPr>
        </p:nvSpPr>
        <p:spPr>
          <a:xfrm>
            <a:off x="1154954" y="2860031"/>
            <a:ext cx="8761413" cy="3997969"/>
          </a:xfrm>
        </p:spPr>
        <p:txBody>
          <a:bodyPr>
            <a:normAutofit/>
          </a:bodyPr>
          <a:lstStyle/>
          <a:p>
            <a:r>
              <a:rPr lang="sv-SE" dirty="0"/>
              <a:t>Inför mötet är det 32 spelare som anmält att de ska spela säsongen 26/27 och ca 10 stycken som inte svarat.</a:t>
            </a:r>
            <a:br>
              <a:rPr lang="sv-SE" dirty="0"/>
            </a:br>
            <a:r>
              <a:rPr lang="sv-SE" dirty="0"/>
              <a:t>Detta innebär att vi kan bli runt 40 barn på träningarna.</a:t>
            </a:r>
          </a:p>
          <a:p>
            <a:r>
              <a:rPr lang="sv-SE" dirty="0"/>
              <a:t>Ledare för säsongen 26/27:</a:t>
            </a:r>
            <a:br>
              <a:rPr lang="sv-SE" dirty="0"/>
            </a:br>
            <a:r>
              <a:rPr lang="sv-SE" dirty="0"/>
              <a:t>Gustaf Henrysson</a:t>
            </a:r>
            <a:br>
              <a:rPr lang="sv-SE" dirty="0"/>
            </a:br>
            <a:r>
              <a:rPr lang="sv-SE" dirty="0"/>
              <a:t>Emma Johansson</a:t>
            </a:r>
            <a:br>
              <a:rPr lang="sv-SE" dirty="0"/>
            </a:br>
            <a:r>
              <a:rPr lang="sv-SE" dirty="0"/>
              <a:t>Linus </a:t>
            </a:r>
            <a:r>
              <a:rPr lang="sv-SE" dirty="0" err="1"/>
              <a:t>Gradén</a:t>
            </a:r>
            <a:br>
              <a:rPr lang="sv-SE" dirty="0"/>
            </a:br>
            <a:r>
              <a:rPr lang="sv-SE" dirty="0"/>
              <a:t>Johan Ewerlöf</a:t>
            </a:r>
            <a:br>
              <a:rPr lang="sv-SE" dirty="0"/>
            </a:br>
            <a:r>
              <a:rPr lang="sv-SE" dirty="0"/>
              <a:t>Rasmus </a:t>
            </a:r>
            <a:r>
              <a:rPr lang="sv-SE" dirty="0" err="1"/>
              <a:t>Hideborg</a:t>
            </a:r>
            <a:endParaRPr lang="sv-SE" dirty="0"/>
          </a:p>
          <a:p>
            <a:endParaRPr lang="sv-SE" dirty="0"/>
          </a:p>
          <a:p>
            <a:endParaRPr lang="sv-SE" dirty="0"/>
          </a:p>
          <a:p>
            <a:pPr marL="0" indent="0">
              <a:buNone/>
            </a:pPr>
            <a:endParaRPr lang="sv-SE" dirty="0"/>
          </a:p>
        </p:txBody>
      </p:sp>
    </p:spTree>
    <p:extLst>
      <p:ext uri="{BB962C8B-B14F-4D97-AF65-F5344CB8AC3E}">
        <p14:creationId xmlns:p14="http://schemas.microsoft.com/office/powerpoint/2010/main" val="30824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DB7182-C93B-BAAF-A5A2-6CAD91D3EB44}"/>
              </a:ext>
            </a:extLst>
          </p:cNvPr>
          <p:cNvSpPr>
            <a:spLocks noGrp="1"/>
          </p:cNvSpPr>
          <p:nvPr>
            <p:ph type="title"/>
          </p:nvPr>
        </p:nvSpPr>
        <p:spPr/>
        <p:txBody>
          <a:bodyPr/>
          <a:lstStyle/>
          <a:p>
            <a:r>
              <a:rPr lang="sv-SE" dirty="0"/>
              <a:t>Träningar</a:t>
            </a:r>
          </a:p>
        </p:txBody>
      </p:sp>
      <p:sp>
        <p:nvSpPr>
          <p:cNvPr id="3" name="Platshållare för innehåll 2">
            <a:extLst>
              <a:ext uri="{FF2B5EF4-FFF2-40B4-BE49-F238E27FC236}">
                <a16:creationId xmlns:a16="http://schemas.microsoft.com/office/drawing/2014/main" id="{5A729661-7903-6BFB-EC8E-ED3A0E1D21D7}"/>
              </a:ext>
            </a:extLst>
          </p:cNvPr>
          <p:cNvSpPr>
            <a:spLocks noGrp="1"/>
          </p:cNvSpPr>
          <p:nvPr>
            <p:ph idx="1"/>
          </p:nvPr>
        </p:nvSpPr>
        <p:spPr>
          <a:xfrm>
            <a:off x="1154954" y="2492477"/>
            <a:ext cx="9708989" cy="4365523"/>
          </a:xfrm>
        </p:spPr>
        <p:txBody>
          <a:bodyPr>
            <a:normAutofit/>
          </a:bodyPr>
          <a:lstStyle/>
          <a:p>
            <a:r>
              <a:rPr lang="sv-SE" dirty="0"/>
              <a:t>Vi upplevde förra året att det lätt blir lite rörigt på träningarna, många barn och få ledare gör det tufft för oss att hålla den ordningen som behövs.</a:t>
            </a:r>
          </a:p>
          <a:p>
            <a:r>
              <a:rPr lang="sv-SE" dirty="0"/>
              <a:t>Vi önskar stöttning från er föräldrar under träningarna: </a:t>
            </a:r>
            <a:br>
              <a:rPr lang="sv-SE" dirty="0"/>
            </a:br>
            <a:r>
              <a:rPr lang="sv-SE" dirty="0"/>
              <a:t>Ser ni att ert barn upprepat gör något annat än det vi ledare instruerat så önskar vi att ni tar av ert barn från planen och pratar lite om vikten av att lyssna och försöka koncentrera sig på övningen. </a:t>
            </a:r>
            <a:br>
              <a:rPr lang="sv-SE" dirty="0"/>
            </a:br>
            <a:r>
              <a:rPr lang="sv-SE" dirty="0"/>
              <a:t>Vet ni med er att ert barn behöver extra stöd så får ni gärna vara med kring träningen, ni känner ert barn allra bäst och kan stötta på sätt som vi inte riktigt kan.</a:t>
            </a:r>
          </a:p>
          <a:p>
            <a:r>
              <a:rPr lang="sv-SE" dirty="0"/>
              <a:t>När vi är få ledare på plats kommer vi att behöva hjälp, vi önskar att ni då är redo att hoppa in. Vi kräver INTE att man ska kunna något om innebandy, vi sköter träningen/övningarna och ni stöttar upp med att ”hålla ordning” på barnen.</a:t>
            </a:r>
          </a:p>
        </p:txBody>
      </p:sp>
    </p:spTree>
    <p:extLst>
      <p:ext uri="{BB962C8B-B14F-4D97-AF65-F5344CB8AC3E}">
        <p14:creationId xmlns:p14="http://schemas.microsoft.com/office/powerpoint/2010/main" val="177809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FD4F28-13BA-2D68-031B-E67AF79CF7DC}"/>
              </a:ext>
            </a:extLst>
          </p:cNvPr>
          <p:cNvSpPr>
            <a:spLocks noGrp="1"/>
          </p:cNvSpPr>
          <p:nvPr>
            <p:ph type="title"/>
          </p:nvPr>
        </p:nvSpPr>
        <p:spPr/>
        <p:txBody>
          <a:bodyPr/>
          <a:lstStyle/>
          <a:p>
            <a:r>
              <a:rPr lang="sv-SE" dirty="0"/>
              <a:t>Träningar</a:t>
            </a:r>
          </a:p>
        </p:txBody>
      </p:sp>
      <p:sp>
        <p:nvSpPr>
          <p:cNvPr id="3" name="Platshållare för innehåll 2">
            <a:extLst>
              <a:ext uri="{FF2B5EF4-FFF2-40B4-BE49-F238E27FC236}">
                <a16:creationId xmlns:a16="http://schemas.microsoft.com/office/drawing/2014/main" id="{72137355-DE66-5605-4DC2-E83C8193C67C}"/>
              </a:ext>
            </a:extLst>
          </p:cNvPr>
          <p:cNvSpPr>
            <a:spLocks noGrp="1"/>
          </p:cNvSpPr>
          <p:nvPr>
            <p:ph idx="1"/>
          </p:nvPr>
        </p:nvSpPr>
        <p:spPr>
          <a:xfrm>
            <a:off x="1154953" y="2564171"/>
            <a:ext cx="8761413" cy="3787468"/>
          </a:xfrm>
        </p:spPr>
        <p:txBody>
          <a:bodyPr>
            <a:normAutofit fontScale="92500" lnSpcReduction="10000"/>
          </a:bodyPr>
          <a:lstStyle/>
          <a:p>
            <a:r>
              <a:rPr lang="sv-SE" dirty="0"/>
              <a:t>Vi önskar bli fler ledare.</a:t>
            </a:r>
            <a:br>
              <a:rPr lang="sv-SE" dirty="0"/>
            </a:br>
            <a:r>
              <a:rPr lang="sv-SE" dirty="0"/>
              <a:t>Det är många barn på träningarna och för att kunna hålla kvalité på träningarna behöver vi vara många ledare som kan hjälpas åt.</a:t>
            </a:r>
          </a:p>
          <a:p>
            <a:r>
              <a:rPr lang="sv-SE" dirty="0"/>
              <a:t>Hjälpledare – hjälpa till under träningarna med att hålla ordning i led, stötta ledare, hämta västar osv.</a:t>
            </a:r>
          </a:p>
          <a:p>
            <a:r>
              <a:rPr lang="sv-SE" dirty="0"/>
              <a:t>Fundera gärna och återkom till någon av oss om ni kan tänka er att vara ledare eller hjälpledare.</a:t>
            </a:r>
          </a:p>
          <a:p>
            <a:endParaRPr lang="sv-SE" dirty="0"/>
          </a:p>
          <a:p>
            <a:r>
              <a:rPr lang="sv-SE" dirty="0"/>
              <a:t>Träning söndagar kl. 18.15 – 19.30 i SM-hallen med start 18 oktober.</a:t>
            </a:r>
            <a:br>
              <a:rPr lang="sv-SE" dirty="0"/>
            </a:br>
            <a:r>
              <a:rPr lang="sv-SE" dirty="0"/>
              <a:t>Vi vet att tiden inte är optimal och kollar på att kunna hitta en annan tid men så länge är det den tiden som gäller.</a:t>
            </a:r>
          </a:p>
          <a:p>
            <a:r>
              <a:rPr lang="sv-SE" dirty="0"/>
              <a:t>VIKTIGT! – alla barn har glasögon på sig på träningar.</a:t>
            </a:r>
          </a:p>
          <a:p>
            <a:endParaRPr lang="sv-SE" dirty="0"/>
          </a:p>
        </p:txBody>
      </p:sp>
    </p:spTree>
    <p:extLst>
      <p:ext uri="{BB962C8B-B14F-4D97-AF65-F5344CB8AC3E}">
        <p14:creationId xmlns:p14="http://schemas.microsoft.com/office/powerpoint/2010/main" val="269147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72A978-60B0-B2A8-9F78-1BD28866E3AF}"/>
              </a:ext>
            </a:extLst>
          </p:cNvPr>
          <p:cNvSpPr>
            <a:spLocks noGrp="1"/>
          </p:cNvSpPr>
          <p:nvPr>
            <p:ph type="title"/>
          </p:nvPr>
        </p:nvSpPr>
        <p:spPr/>
        <p:txBody>
          <a:bodyPr/>
          <a:lstStyle/>
          <a:p>
            <a:r>
              <a:rPr lang="sv-SE" dirty="0"/>
              <a:t>Prova på innebandy + medlemsavgift</a:t>
            </a:r>
          </a:p>
        </p:txBody>
      </p:sp>
      <p:sp>
        <p:nvSpPr>
          <p:cNvPr id="3" name="Platshållare för innehåll 2">
            <a:extLst>
              <a:ext uri="{FF2B5EF4-FFF2-40B4-BE49-F238E27FC236}">
                <a16:creationId xmlns:a16="http://schemas.microsoft.com/office/drawing/2014/main" id="{B8B150D6-62C8-2649-7B54-03296D68237E}"/>
              </a:ext>
            </a:extLst>
          </p:cNvPr>
          <p:cNvSpPr>
            <a:spLocks noGrp="1"/>
          </p:cNvSpPr>
          <p:nvPr>
            <p:ph idx="1"/>
          </p:nvPr>
        </p:nvSpPr>
        <p:spPr>
          <a:xfrm>
            <a:off x="1154954" y="2446182"/>
            <a:ext cx="8761413" cy="4102101"/>
          </a:xfrm>
        </p:spPr>
        <p:txBody>
          <a:bodyPr>
            <a:normAutofit lnSpcReduction="10000"/>
          </a:bodyPr>
          <a:lstStyle/>
          <a:p>
            <a:r>
              <a:rPr lang="sv-SE" dirty="0"/>
              <a:t>IBK Lockerud erbjuder möjligheten att prova på 3 träningar innan man bestämmer om man vill fortsätta. </a:t>
            </a:r>
            <a:br>
              <a:rPr lang="sv-SE" dirty="0"/>
            </a:br>
            <a:r>
              <a:rPr lang="sv-SE" dirty="0"/>
              <a:t>Det finns ett visst antal glasögon och klubbor att låna.</a:t>
            </a:r>
            <a:br>
              <a:rPr lang="sv-SE" dirty="0"/>
            </a:br>
            <a:r>
              <a:rPr lang="sv-SE" dirty="0"/>
              <a:t>Man får avvakta sammandrag tills man bestämt om man vill fortsätta med innebandyn.</a:t>
            </a:r>
          </a:p>
          <a:p>
            <a:r>
              <a:rPr lang="sv-SE" dirty="0"/>
              <a:t>För att få spela sammandrag behöver man ha betalt sin medlemsavgift, faktura har skickats ut till alla som spelade förra säsongen. </a:t>
            </a:r>
            <a:br>
              <a:rPr lang="sv-SE" dirty="0"/>
            </a:br>
            <a:r>
              <a:rPr lang="sv-SE" dirty="0"/>
              <a:t>Nya spelare kan avvakta med att betala sin faktura tills de bestämt sig för att fortsätta.</a:t>
            </a:r>
          </a:p>
          <a:p>
            <a:endParaRPr lang="sv-SE" dirty="0"/>
          </a:p>
          <a:p>
            <a:r>
              <a:rPr lang="sv-SE" dirty="0"/>
              <a:t>Vi vill tipsa om Fritidskortet som är ett ekonomiskt stöd för att fler barn och ungdomar ska kunna vara med på fritidsaktiviteter.</a:t>
            </a:r>
            <a:br>
              <a:rPr lang="sv-SE" dirty="0"/>
            </a:br>
            <a:r>
              <a:rPr lang="sv-SE" dirty="0"/>
              <a:t>550 kronor är grundbidraget och har man haft bostadsbidrag förra året så kan man få upp till 2500 kronor.</a:t>
            </a:r>
          </a:p>
        </p:txBody>
      </p:sp>
    </p:spTree>
    <p:extLst>
      <p:ext uri="{BB962C8B-B14F-4D97-AF65-F5344CB8AC3E}">
        <p14:creationId xmlns:p14="http://schemas.microsoft.com/office/powerpoint/2010/main" val="253851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D2215F-D5AA-F607-3F2F-A69FD32BE398}"/>
              </a:ext>
            </a:extLst>
          </p:cNvPr>
          <p:cNvSpPr>
            <a:spLocks noGrp="1"/>
          </p:cNvSpPr>
          <p:nvPr>
            <p:ph type="title"/>
          </p:nvPr>
        </p:nvSpPr>
        <p:spPr/>
        <p:txBody>
          <a:bodyPr/>
          <a:lstStyle/>
          <a:p>
            <a:r>
              <a:rPr lang="sv-SE" dirty="0"/>
              <a:t>Sammandrag</a:t>
            </a:r>
          </a:p>
        </p:txBody>
      </p:sp>
      <p:sp>
        <p:nvSpPr>
          <p:cNvPr id="3" name="Platshållare för innehåll 2">
            <a:extLst>
              <a:ext uri="{FF2B5EF4-FFF2-40B4-BE49-F238E27FC236}">
                <a16:creationId xmlns:a16="http://schemas.microsoft.com/office/drawing/2014/main" id="{1D9A7D11-AB48-BC67-6287-58F4959B83CA}"/>
              </a:ext>
            </a:extLst>
          </p:cNvPr>
          <p:cNvSpPr>
            <a:spLocks noGrp="1"/>
          </p:cNvSpPr>
          <p:nvPr>
            <p:ph idx="1"/>
          </p:nvPr>
        </p:nvSpPr>
        <p:spPr>
          <a:xfrm>
            <a:off x="1154954" y="2418735"/>
            <a:ext cx="9424556" cy="4365523"/>
          </a:xfrm>
        </p:spPr>
        <p:txBody>
          <a:bodyPr>
            <a:normAutofit/>
          </a:bodyPr>
          <a:lstStyle/>
          <a:p>
            <a:r>
              <a:rPr lang="sv-SE" dirty="0"/>
              <a:t>Vi kommer i år att spela sammandrag.</a:t>
            </a:r>
            <a:br>
              <a:rPr lang="sv-SE" dirty="0"/>
            </a:br>
            <a:r>
              <a:rPr lang="sv-SE" dirty="0"/>
              <a:t>Spelformen är 3 mot 3 plus målvakt.</a:t>
            </a:r>
          </a:p>
          <a:p>
            <a:r>
              <a:rPr lang="sv-SE" dirty="0"/>
              <a:t>Vi möter Skövde och Lidköping, totalt blir det 3 sammandrag under hösten, ett på varje ställe.</a:t>
            </a:r>
          </a:p>
          <a:p>
            <a:r>
              <a:rPr lang="sv-SE" dirty="0"/>
              <a:t>Då vi är många spelare i laget kommer vi inte att kunna åka med alla. Tanken är att dela upp spelarna i 3 grupper som får turas om att åka på sammandragen.</a:t>
            </a:r>
          </a:p>
          <a:p>
            <a:r>
              <a:rPr lang="sv-SE" dirty="0"/>
              <a:t>Till det första sammandraget som är redan 25 oktober kommer vi enbart ha hunnit träna en gång och därför kommer vi åka med de som spelat innebandy tidigare säsonger på just detta sammandrag.</a:t>
            </a:r>
          </a:p>
          <a:p>
            <a:r>
              <a:rPr lang="sv-SE" dirty="0"/>
              <a:t>Planen är att alla ska få erbjudande om att spela 2 sammandrag under hösten, sjukdomar och annat kan ställa till det såklart men vi gör vårt bästa för att det ska bli jämt.</a:t>
            </a:r>
          </a:p>
        </p:txBody>
      </p:sp>
    </p:spTree>
    <p:extLst>
      <p:ext uri="{BB962C8B-B14F-4D97-AF65-F5344CB8AC3E}">
        <p14:creationId xmlns:p14="http://schemas.microsoft.com/office/powerpoint/2010/main" val="346458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16FC25-98B6-6049-E621-739FFE689C79}"/>
              </a:ext>
            </a:extLst>
          </p:cNvPr>
          <p:cNvSpPr>
            <a:spLocks noGrp="1"/>
          </p:cNvSpPr>
          <p:nvPr>
            <p:ph type="title"/>
          </p:nvPr>
        </p:nvSpPr>
        <p:spPr/>
        <p:txBody>
          <a:bodyPr/>
          <a:lstStyle/>
          <a:p>
            <a:r>
              <a:rPr lang="sv-SE" dirty="0"/>
              <a:t>Föräldrarnas ansvar</a:t>
            </a:r>
          </a:p>
        </p:txBody>
      </p:sp>
      <p:sp>
        <p:nvSpPr>
          <p:cNvPr id="3" name="Platshållare för innehåll 2">
            <a:extLst>
              <a:ext uri="{FF2B5EF4-FFF2-40B4-BE49-F238E27FC236}">
                <a16:creationId xmlns:a16="http://schemas.microsoft.com/office/drawing/2014/main" id="{449833C0-88C9-761F-6055-BDBB8375A239}"/>
              </a:ext>
            </a:extLst>
          </p:cNvPr>
          <p:cNvSpPr>
            <a:spLocks noGrp="1"/>
          </p:cNvSpPr>
          <p:nvPr>
            <p:ph idx="1"/>
          </p:nvPr>
        </p:nvSpPr>
        <p:spPr>
          <a:xfrm>
            <a:off x="1024943" y="2308531"/>
            <a:ext cx="10046180" cy="4249585"/>
          </a:xfrm>
        </p:spPr>
        <p:txBody>
          <a:bodyPr>
            <a:normAutofit/>
          </a:bodyPr>
          <a:lstStyle/>
          <a:p>
            <a:r>
              <a:rPr lang="sv-SE" dirty="0"/>
              <a:t>I år har föreningen valt att ta bort Sportlotten och istället kommer öppettiderna för Calles att öka. </a:t>
            </a:r>
            <a:br>
              <a:rPr lang="sv-SE" dirty="0"/>
            </a:br>
            <a:r>
              <a:rPr lang="sv-SE" dirty="0"/>
              <a:t>Där är det föräldrar som kommer att få bemanna under veckor och helger som laget fått tilldelat.</a:t>
            </a:r>
            <a:br>
              <a:rPr lang="sv-SE" dirty="0"/>
            </a:br>
            <a:r>
              <a:rPr lang="sv-SE" dirty="0"/>
              <a:t>Tilldelning av veckor har skett utefter hur många spelare man har i laget.</a:t>
            </a:r>
          </a:p>
          <a:p>
            <a:r>
              <a:rPr lang="sv-SE" dirty="0"/>
              <a:t>Arbetspass i Calles och matcharrangemang delas ut bland spelarna, ledarbarn undantaget.</a:t>
            </a:r>
            <a:br>
              <a:rPr lang="sv-SE" dirty="0"/>
            </a:br>
            <a:r>
              <a:rPr lang="sv-SE" dirty="0"/>
              <a:t>Vid matcharrangemang kommer våra grabbar få möjlighet att vara maskotar och då är vi ledare ansvariga för barnen. </a:t>
            </a:r>
          </a:p>
          <a:p>
            <a:r>
              <a:rPr lang="sv-SE" dirty="0"/>
              <a:t>Kring våra egna matcher behöver sekretariatet skötas, endast tidtagning, detta kommer också ligga på er föräldrar.</a:t>
            </a:r>
          </a:p>
          <a:p>
            <a:r>
              <a:rPr lang="sv-SE" dirty="0"/>
              <a:t>Lagföräldrar: gärna 2 </a:t>
            </a:r>
            <a:r>
              <a:rPr lang="sv-SE" dirty="0" err="1"/>
              <a:t>st</a:t>
            </a:r>
            <a:r>
              <a:rPr lang="sv-SE" dirty="0"/>
              <a:t> som kan hjälpas åt.</a:t>
            </a:r>
            <a:br>
              <a:rPr lang="sv-SE" dirty="0"/>
            </a:br>
            <a:r>
              <a:rPr lang="sv-SE" dirty="0"/>
              <a:t>Ansvariga för fördelning av arbetspass, utdelning och betalning av Bingolotter.</a:t>
            </a:r>
          </a:p>
          <a:p>
            <a:endParaRPr lang="sv-SE" dirty="0"/>
          </a:p>
        </p:txBody>
      </p:sp>
    </p:spTree>
    <p:extLst>
      <p:ext uri="{BB962C8B-B14F-4D97-AF65-F5344CB8AC3E}">
        <p14:creationId xmlns:p14="http://schemas.microsoft.com/office/powerpoint/2010/main" val="417517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298B87-D080-84C4-738A-F3416C6BA0D8}"/>
              </a:ext>
            </a:extLst>
          </p:cNvPr>
          <p:cNvSpPr>
            <a:spLocks noGrp="1"/>
          </p:cNvSpPr>
          <p:nvPr>
            <p:ph type="title"/>
          </p:nvPr>
        </p:nvSpPr>
        <p:spPr/>
        <p:txBody>
          <a:bodyPr/>
          <a:lstStyle/>
          <a:p>
            <a:r>
              <a:rPr lang="sv-SE" dirty="0"/>
              <a:t>Fördelning Calles + </a:t>
            </a:r>
            <a:r>
              <a:rPr lang="sv-SE" dirty="0" err="1"/>
              <a:t>matcharr</a:t>
            </a:r>
            <a:endParaRPr lang="sv-SE" dirty="0"/>
          </a:p>
        </p:txBody>
      </p:sp>
      <p:pic>
        <p:nvPicPr>
          <p:cNvPr id="5" name="Bildobjekt 4">
            <a:extLst>
              <a:ext uri="{FF2B5EF4-FFF2-40B4-BE49-F238E27FC236}">
                <a16:creationId xmlns:a16="http://schemas.microsoft.com/office/drawing/2014/main" id="{FBCAF1EE-C5A0-20DE-EEE9-479498F117A5}"/>
              </a:ext>
            </a:extLst>
          </p:cNvPr>
          <p:cNvPicPr>
            <a:picLocks noChangeAspect="1"/>
          </p:cNvPicPr>
          <p:nvPr/>
        </p:nvPicPr>
        <p:blipFill>
          <a:blip r:embed="rId2"/>
          <a:stretch>
            <a:fillRect/>
          </a:stretch>
        </p:blipFill>
        <p:spPr>
          <a:xfrm>
            <a:off x="816951" y="2445443"/>
            <a:ext cx="3233939" cy="2821713"/>
          </a:xfrm>
          <a:prstGeom prst="rect">
            <a:avLst/>
          </a:prstGeom>
        </p:spPr>
      </p:pic>
      <p:sp>
        <p:nvSpPr>
          <p:cNvPr id="3" name="Platshållare för innehåll 2">
            <a:extLst>
              <a:ext uri="{FF2B5EF4-FFF2-40B4-BE49-F238E27FC236}">
                <a16:creationId xmlns:a16="http://schemas.microsoft.com/office/drawing/2014/main" id="{7568ABFF-D96C-D81C-A987-E378B1B11542}"/>
              </a:ext>
            </a:extLst>
          </p:cNvPr>
          <p:cNvSpPr>
            <a:spLocks noGrp="1"/>
          </p:cNvSpPr>
          <p:nvPr>
            <p:ph idx="1"/>
          </p:nvPr>
        </p:nvSpPr>
        <p:spPr>
          <a:xfrm>
            <a:off x="5004619" y="2445443"/>
            <a:ext cx="5171768" cy="4063511"/>
          </a:xfrm>
        </p:spPr>
        <p:txBody>
          <a:bodyPr>
            <a:normAutofit lnSpcReduction="10000"/>
          </a:bodyPr>
          <a:lstStyle/>
          <a:p>
            <a:r>
              <a:rPr lang="sv-SE" dirty="0"/>
              <a:t>Matcharrangemang:</a:t>
            </a:r>
            <a:br>
              <a:rPr lang="sv-SE" dirty="0"/>
            </a:br>
            <a:r>
              <a:rPr lang="sv-SE" dirty="0"/>
              <a:t>lördag 5 december SSL</a:t>
            </a:r>
            <a:br>
              <a:rPr lang="sv-SE" dirty="0"/>
            </a:br>
            <a:r>
              <a:rPr lang="sv-SE" dirty="0"/>
              <a:t>fredag 5 februari SSL</a:t>
            </a:r>
            <a:br>
              <a:rPr lang="sv-SE" dirty="0"/>
            </a:br>
            <a:endParaRPr lang="sv-SE" dirty="0"/>
          </a:p>
          <a:p>
            <a:r>
              <a:rPr lang="sv-SE" dirty="0"/>
              <a:t>Calles:</a:t>
            </a:r>
            <a:br>
              <a:rPr lang="sv-SE" dirty="0"/>
            </a:br>
            <a:r>
              <a:rPr lang="sv-SE" dirty="0"/>
              <a:t>5-6 december</a:t>
            </a:r>
            <a:br>
              <a:rPr lang="sv-SE" dirty="0"/>
            </a:br>
            <a:r>
              <a:rPr lang="sv-SE" dirty="0"/>
              <a:t>7-11 december</a:t>
            </a:r>
            <a:br>
              <a:rPr lang="sv-SE" dirty="0"/>
            </a:br>
            <a:r>
              <a:rPr lang="sv-SE" dirty="0"/>
              <a:t>1-7 februari</a:t>
            </a:r>
          </a:p>
          <a:p>
            <a:endParaRPr lang="sv-SE" dirty="0"/>
          </a:p>
          <a:p>
            <a:r>
              <a:rPr lang="sv-SE" dirty="0"/>
              <a:t>Lockerud har tagit ett omtag kring Calles och matcharrangemang och arbetsbeskrivningar för vad man ska göra kommer att laddas upp på hemsidan för vårt lag så snart vi ledare fått dem.</a:t>
            </a:r>
          </a:p>
        </p:txBody>
      </p:sp>
    </p:spTree>
    <p:extLst>
      <p:ext uri="{BB962C8B-B14F-4D97-AF65-F5344CB8AC3E}">
        <p14:creationId xmlns:p14="http://schemas.microsoft.com/office/powerpoint/2010/main" val="477962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D5D1B8-7D6C-60B2-8B2D-7BCBDB805F1F}"/>
              </a:ext>
            </a:extLst>
          </p:cNvPr>
          <p:cNvSpPr>
            <a:spLocks noGrp="1"/>
          </p:cNvSpPr>
          <p:nvPr>
            <p:ph type="title"/>
          </p:nvPr>
        </p:nvSpPr>
        <p:spPr/>
        <p:txBody>
          <a:bodyPr/>
          <a:lstStyle/>
          <a:p>
            <a:r>
              <a:rPr lang="sv-SE" dirty="0" err="1"/>
              <a:t>Matcharragemang</a:t>
            </a:r>
            <a:endParaRPr lang="sv-SE" dirty="0"/>
          </a:p>
        </p:txBody>
      </p:sp>
      <p:sp>
        <p:nvSpPr>
          <p:cNvPr id="3" name="Platshållare för innehåll 2">
            <a:extLst>
              <a:ext uri="{FF2B5EF4-FFF2-40B4-BE49-F238E27FC236}">
                <a16:creationId xmlns:a16="http://schemas.microsoft.com/office/drawing/2014/main" id="{B3345787-C14C-9782-5A73-CB0393DBF346}"/>
              </a:ext>
            </a:extLst>
          </p:cNvPr>
          <p:cNvSpPr>
            <a:spLocks noGrp="1"/>
          </p:cNvSpPr>
          <p:nvPr>
            <p:ph idx="1"/>
          </p:nvPr>
        </p:nvSpPr>
        <p:spPr>
          <a:xfrm>
            <a:off x="1154954" y="2603500"/>
            <a:ext cx="8761413" cy="4161094"/>
          </a:xfrm>
        </p:spPr>
        <p:txBody>
          <a:bodyPr>
            <a:normAutofit/>
          </a:bodyPr>
          <a:lstStyle/>
          <a:p>
            <a:r>
              <a:rPr lang="sv-SE" dirty="0"/>
              <a:t>Uppgifter under ett matcharrangemang är följande:</a:t>
            </a:r>
          </a:p>
          <a:p>
            <a:pPr marL="0" indent="0">
              <a:buNone/>
            </a:pPr>
            <a:r>
              <a:rPr lang="sv-SE" dirty="0"/>
              <a:t>	Sargbygge och förberedelser, vepor, introskynke osv,</a:t>
            </a:r>
          </a:p>
          <a:p>
            <a:pPr marL="0" indent="0">
              <a:buNone/>
            </a:pPr>
            <a:r>
              <a:rPr lang="sv-SE" dirty="0"/>
              <a:t>	Arenaansvar – kolla över toaletter, fylla på papper osv.</a:t>
            </a:r>
          </a:p>
          <a:p>
            <a:pPr marL="0" indent="0">
              <a:buNone/>
            </a:pPr>
            <a:r>
              <a:rPr lang="sv-SE" dirty="0"/>
              <a:t>	Entré och publikvärd.</a:t>
            </a:r>
          </a:p>
          <a:p>
            <a:pPr marL="0" indent="0">
              <a:buNone/>
            </a:pPr>
            <a:r>
              <a:rPr lang="sv-SE" dirty="0"/>
              <a:t>	Lilla Calles – förberedelse och försäljning innan och under match.</a:t>
            </a:r>
          </a:p>
          <a:p>
            <a:pPr marL="0" indent="0">
              <a:buNone/>
            </a:pPr>
            <a:r>
              <a:rPr lang="sv-SE" dirty="0"/>
              <a:t>	Sargskötare – fixa sarg efter intro plus lagning under match.</a:t>
            </a:r>
          </a:p>
          <a:p>
            <a:pPr marL="0" indent="0">
              <a:buNone/>
            </a:pPr>
            <a:r>
              <a:rPr lang="sv-SE" dirty="0"/>
              <a:t>	Städning och återställning efter matchens slut.</a:t>
            </a:r>
          </a:p>
          <a:p>
            <a:pPr marL="0" indent="0">
              <a:buNone/>
            </a:pPr>
            <a:endParaRPr lang="sv-SE" dirty="0"/>
          </a:p>
          <a:p>
            <a:pPr marL="0" indent="0">
              <a:buNone/>
            </a:pPr>
            <a:r>
              <a:rPr lang="sv-SE" dirty="0"/>
              <a:t>	Stora Calles sköter vi också men dessa tider fördelas som arbetspass.</a:t>
            </a:r>
          </a:p>
        </p:txBody>
      </p:sp>
    </p:spTree>
    <p:extLst>
      <p:ext uri="{BB962C8B-B14F-4D97-AF65-F5344CB8AC3E}">
        <p14:creationId xmlns:p14="http://schemas.microsoft.com/office/powerpoint/2010/main" val="280838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B7992C-F36A-B3A1-708C-2CDC11ED51D4}"/>
              </a:ext>
            </a:extLst>
          </p:cNvPr>
          <p:cNvSpPr>
            <a:spLocks noGrp="1"/>
          </p:cNvSpPr>
          <p:nvPr>
            <p:ph type="title"/>
          </p:nvPr>
        </p:nvSpPr>
        <p:spPr/>
        <p:txBody>
          <a:bodyPr/>
          <a:lstStyle/>
          <a:p>
            <a:r>
              <a:rPr lang="sv-SE" dirty="0" err="1"/>
              <a:t>Materialgruppen</a:t>
            </a:r>
            <a:r>
              <a:rPr lang="sv-SE" dirty="0"/>
              <a:t> Intersport</a:t>
            </a:r>
          </a:p>
        </p:txBody>
      </p:sp>
      <p:sp>
        <p:nvSpPr>
          <p:cNvPr id="3" name="Platshållare för innehåll 2">
            <a:extLst>
              <a:ext uri="{FF2B5EF4-FFF2-40B4-BE49-F238E27FC236}">
                <a16:creationId xmlns:a16="http://schemas.microsoft.com/office/drawing/2014/main" id="{BDC5245F-856F-ED00-AEB6-E7F1E5494875}"/>
              </a:ext>
            </a:extLst>
          </p:cNvPr>
          <p:cNvSpPr>
            <a:spLocks noGrp="1"/>
          </p:cNvSpPr>
          <p:nvPr>
            <p:ph idx="1"/>
          </p:nvPr>
        </p:nvSpPr>
        <p:spPr/>
        <p:txBody>
          <a:bodyPr/>
          <a:lstStyle/>
          <a:p>
            <a:r>
              <a:rPr lang="sv-SE" dirty="0"/>
              <a:t>Inför säsongen har det skapats en </a:t>
            </a:r>
            <a:r>
              <a:rPr lang="sv-SE" dirty="0" err="1"/>
              <a:t>materialgrupp</a:t>
            </a:r>
            <a:r>
              <a:rPr lang="sv-SE" dirty="0"/>
              <a:t> som består av ledare från några av våra ungdomslag.</a:t>
            </a:r>
            <a:br>
              <a:rPr lang="sv-SE" dirty="0"/>
            </a:br>
            <a:r>
              <a:rPr lang="sv-SE" dirty="0"/>
              <a:t>Önskar vi material kan vi maila dem istället för att behöva gå via styrelsen och få det godkänt på ett möte innan vi kan få det vi önskar.</a:t>
            </a:r>
            <a:br>
              <a:rPr lang="sv-SE" dirty="0"/>
            </a:br>
            <a:r>
              <a:rPr lang="sv-SE" dirty="0"/>
              <a:t>Här kan ni föräldrar, släktingar och vänner stötta genom att ansluta ert medlemskap på Intersport till IBK Lockerud. Då får Lockerud 3% kickback på allt ni handlar och de pengarna betalas ut till </a:t>
            </a:r>
            <a:r>
              <a:rPr lang="sv-SE" dirty="0" err="1"/>
              <a:t>materialgruppen</a:t>
            </a:r>
            <a:r>
              <a:rPr lang="sv-SE" dirty="0"/>
              <a:t> ett antal gånger per år och kommer på det sättet ungdomarna till gagn. </a:t>
            </a:r>
          </a:p>
        </p:txBody>
      </p:sp>
    </p:spTree>
    <p:extLst>
      <p:ext uri="{BB962C8B-B14F-4D97-AF65-F5344CB8AC3E}">
        <p14:creationId xmlns:p14="http://schemas.microsoft.com/office/powerpoint/2010/main" val="137342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115B4D-682B-BE4C-7363-A50DDE410821}"/>
              </a:ext>
            </a:extLst>
          </p:cNvPr>
          <p:cNvSpPr>
            <a:spLocks noGrp="1"/>
          </p:cNvSpPr>
          <p:nvPr>
            <p:ph type="title"/>
          </p:nvPr>
        </p:nvSpPr>
        <p:spPr/>
        <p:txBody>
          <a:bodyPr/>
          <a:lstStyle/>
          <a:p>
            <a:r>
              <a:rPr lang="sv-SE" dirty="0"/>
              <a:t>Övrigt</a:t>
            </a:r>
          </a:p>
        </p:txBody>
      </p:sp>
      <p:sp>
        <p:nvSpPr>
          <p:cNvPr id="3" name="Platshållare för innehåll 2">
            <a:extLst>
              <a:ext uri="{FF2B5EF4-FFF2-40B4-BE49-F238E27FC236}">
                <a16:creationId xmlns:a16="http://schemas.microsoft.com/office/drawing/2014/main" id="{97A1CABA-0E51-D227-455C-E938EEDC9DD1}"/>
              </a:ext>
            </a:extLst>
          </p:cNvPr>
          <p:cNvSpPr>
            <a:spLocks noGrp="1"/>
          </p:cNvSpPr>
          <p:nvPr>
            <p:ph idx="1"/>
          </p:nvPr>
        </p:nvSpPr>
        <p:spPr/>
        <p:txBody>
          <a:bodyPr/>
          <a:lstStyle/>
          <a:p>
            <a:r>
              <a:rPr lang="sv-SE" dirty="0"/>
              <a:t>Frågor? </a:t>
            </a:r>
          </a:p>
          <a:p>
            <a:endParaRPr lang="sv-SE" dirty="0"/>
          </a:p>
          <a:p>
            <a:r>
              <a:rPr lang="sv-SE" dirty="0"/>
              <a:t>Tankar?</a:t>
            </a:r>
          </a:p>
          <a:p>
            <a:endParaRPr lang="sv-SE" dirty="0"/>
          </a:p>
          <a:p>
            <a:r>
              <a:rPr lang="sv-SE" dirty="0"/>
              <a:t>Idéer?</a:t>
            </a:r>
          </a:p>
          <a:p>
            <a:endParaRPr lang="sv-SE" dirty="0"/>
          </a:p>
        </p:txBody>
      </p:sp>
    </p:spTree>
    <p:extLst>
      <p:ext uri="{BB962C8B-B14F-4D97-AF65-F5344CB8AC3E}">
        <p14:creationId xmlns:p14="http://schemas.microsoft.com/office/powerpoint/2010/main" val="238682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styrelserum">
  <a:themeElements>
    <a:clrScheme name="Anpassat 5">
      <a:dk1>
        <a:sysClr val="windowText" lastClr="000000"/>
      </a:dk1>
      <a:lt1>
        <a:sysClr val="window" lastClr="FFFFFF"/>
      </a:lt1>
      <a:dk2>
        <a:srgbClr val="FF0000"/>
      </a:dk2>
      <a:lt2>
        <a:srgbClr val="EBEBEB"/>
      </a:lt2>
      <a:accent1>
        <a:srgbClr val="BF0000"/>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Jon styrelseru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Jon styrelseru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447</TotalTime>
  <Words>1015</Words>
  <Application>Microsoft Office PowerPoint</Application>
  <PresentationFormat>Bredbild</PresentationFormat>
  <Paragraphs>55</Paragraphs>
  <Slides>11</Slides>
  <Notes>0</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11</vt:i4>
      </vt:variant>
    </vt:vector>
  </HeadingPairs>
  <TitlesOfParts>
    <vt:vector size="14" baseType="lpstr">
      <vt:lpstr>Century Gothic</vt:lpstr>
      <vt:lpstr>Wingdings 3</vt:lpstr>
      <vt:lpstr>Jon styrelserum</vt:lpstr>
      <vt:lpstr>FÖRÄLDRAMÖTE SÄSONGEN 26/27  IBK Lockerud P19</vt:lpstr>
      <vt:lpstr>SPELARE OCH TRÄNARE/LEDARE</vt:lpstr>
      <vt:lpstr>Träningar</vt:lpstr>
      <vt:lpstr>Träningar</vt:lpstr>
      <vt:lpstr>Prova på innebandy + medlemsavgift</vt:lpstr>
      <vt:lpstr>Sammandrag</vt:lpstr>
      <vt:lpstr>Föräldrarnas ansvar</vt:lpstr>
      <vt:lpstr>Fördelning Calles + matcharr</vt:lpstr>
      <vt:lpstr>Matcharragemang</vt:lpstr>
      <vt:lpstr>Materialgruppen Intersport</vt:lpstr>
      <vt:lpstr>Övrigt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Stefan</dc:creator>
  <cp:lastModifiedBy>Stefan</cp:lastModifiedBy>
  <cp:revision>20</cp:revision>
  <dcterms:created xsi:type="dcterms:W3CDTF">2024-10-07T13:35:00Z</dcterms:created>
  <dcterms:modified xsi:type="dcterms:W3CDTF">2026-10-08T10:05:38Z</dcterms:modified>
</cp:coreProperties>
</file>