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0" r:id="rId5"/>
    <p:sldId id="261" r:id="rId6"/>
    <p:sldId id="273" r:id="rId7"/>
    <p:sldId id="263" r:id="rId8"/>
    <p:sldId id="264" r:id="rId9"/>
    <p:sldId id="265" r:id="rId10"/>
    <p:sldId id="266" r:id="rId11"/>
    <p:sldId id="274" r:id="rId12"/>
  </p:sldIdLst>
  <p:sldSz cx="9144000" cy="5143500" type="screen16x9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A57"/>
    <a:srgbClr val="27333B"/>
    <a:srgbClr val="C6D9F1"/>
    <a:srgbClr val="9DB7BD"/>
    <a:srgbClr val="A6A6A6"/>
    <a:srgbClr val="003462"/>
    <a:srgbClr val="891022"/>
    <a:srgbClr val="7A1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5ABB0-15ED-4C40-8B1D-D9F2C55D30A4}" v="12" dt="2025-10-27T20:58:46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612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Norén" userId="2fd6c8be-c029-442b-ae8a-115e081bebaf" providerId="ADAL" clId="{A1C71743-84F9-4D4B-9AFD-D6E4A5D2E5C0}"/>
    <pc:docChg chg="undo custSel addSld delSld modSld">
      <pc:chgData name="Martin Norén" userId="2fd6c8be-c029-442b-ae8a-115e081bebaf" providerId="ADAL" clId="{A1C71743-84F9-4D4B-9AFD-D6E4A5D2E5C0}" dt="2025-10-27T21:05:51.953" v="928" actId="20577"/>
      <pc:docMkLst>
        <pc:docMk/>
      </pc:docMkLst>
      <pc:sldChg chg="addSp delSp modSp mod">
        <pc:chgData name="Martin Norén" userId="2fd6c8be-c029-442b-ae8a-115e081bebaf" providerId="ADAL" clId="{A1C71743-84F9-4D4B-9AFD-D6E4A5D2E5C0}" dt="2025-10-27T16:47:23.989" v="629" actId="20577"/>
        <pc:sldMkLst>
          <pc:docMk/>
          <pc:sldMk cId="0" sldId="260"/>
        </pc:sldMkLst>
        <pc:spChg chg="mod">
          <ac:chgData name="Martin Norén" userId="2fd6c8be-c029-442b-ae8a-115e081bebaf" providerId="ADAL" clId="{A1C71743-84F9-4D4B-9AFD-D6E4A5D2E5C0}" dt="2025-10-27T16:47:23.989" v="629" actId="20577"/>
          <ac:spMkLst>
            <pc:docMk/>
            <pc:sldMk cId="0" sldId="260"/>
            <ac:spMk id="10" creationId="{AA1D6C84-442A-7AF0-90B6-77541BD9D78C}"/>
          </ac:spMkLst>
        </pc:spChg>
        <pc:picChg chg="add mod">
          <ac:chgData name="Martin Norén" userId="2fd6c8be-c029-442b-ae8a-115e081bebaf" providerId="ADAL" clId="{A1C71743-84F9-4D4B-9AFD-D6E4A5D2E5C0}" dt="2025-10-24T11:25:49.689" v="36"/>
          <ac:picMkLst>
            <pc:docMk/>
            <pc:sldMk cId="0" sldId="260"/>
            <ac:picMk id="2" creationId="{1A80D4E5-5C26-2DD3-7A23-0CF9A388C5FB}"/>
          </ac:picMkLst>
        </pc:picChg>
      </pc:sldChg>
      <pc:sldChg chg="addSp delSp modSp mod">
        <pc:chgData name="Martin Norén" userId="2fd6c8be-c029-442b-ae8a-115e081bebaf" providerId="ADAL" clId="{A1C71743-84F9-4D4B-9AFD-D6E4A5D2E5C0}" dt="2025-10-27T20:57:14.252" v="661" actId="255"/>
        <pc:sldMkLst>
          <pc:docMk/>
          <pc:sldMk cId="4235839072" sldId="261"/>
        </pc:sldMkLst>
        <pc:spChg chg="add mod">
          <ac:chgData name="Martin Norén" userId="2fd6c8be-c029-442b-ae8a-115e081bebaf" providerId="ADAL" clId="{A1C71743-84F9-4D4B-9AFD-D6E4A5D2E5C0}" dt="2025-10-27T20:57:14.252" v="661" actId="255"/>
          <ac:spMkLst>
            <pc:docMk/>
            <pc:sldMk cId="4235839072" sldId="261"/>
            <ac:spMk id="2" creationId="{774A6DC9-B275-069C-2D27-570E7ACAB5FE}"/>
          </ac:spMkLst>
        </pc:spChg>
        <pc:spChg chg="mod">
          <ac:chgData name="Martin Norén" userId="2fd6c8be-c029-442b-ae8a-115e081bebaf" providerId="ADAL" clId="{A1C71743-84F9-4D4B-9AFD-D6E4A5D2E5C0}" dt="2025-10-23T09:26:24.113" v="4" actId="20577"/>
          <ac:spMkLst>
            <pc:docMk/>
            <pc:sldMk cId="4235839072" sldId="261"/>
            <ac:spMk id="8" creationId="{CE9F7C35-F875-434D-77F4-980097453CB9}"/>
          </ac:spMkLst>
        </pc:spChg>
        <pc:spChg chg="mod">
          <ac:chgData name="Martin Norén" userId="2fd6c8be-c029-442b-ae8a-115e081bebaf" providerId="ADAL" clId="{A1C71743-84F9-4D4B-9AFD-D6E4A5D2E5C0}" dt="2025-10-23T09:26:46.048" v="8" actId="20577"/>
          <ac:spMkLst>
            <pc:docMk/>
            <pc:sldMk cId="4235839072" sldId="261"/>
            <ac:spMk id="9" creationId="{4649AE6F-BF40-4832-99F1-8AE17ACAB7F1}"/>
          </ac:spMkLst>
        </pc:spChg>
        <pc:picChg chg="add mod">
          <ac:chgData name="Martin Norén" userId="2fd6c8be-c029-442b-ae8a-115e081bebaf" providerId="ADAL" clId="{A1C71743-84F9-4D4B-9AFD-D6E4A5D2E5C0}" dt="2025-10-24T11:25:44.425" v="35"/>
          <ac:picMkLst>
            <pc:docMk/>
            <pc:sldMk cId="4235839072" sldId="261"/>
            <ac:picMk id="11" creationId="{10C63A6C-25D2-E9A0-6382-ED8CF41D8096}"/>
          </ac:picMkLst>
        </pc:picChg>
      </pc:sldChg>
      <pc:sldChg chg="addSp delSp modSp mod">
        <pc:chgData name="Martin Norén" userId="2fd6c8be-c029-442b-ae8a-115e081bebaf" providerId="ADAL" clId="{A1C71743-84F9-4D4B-9AFD-D6E4A5D2E5C0}" dt="2025-10-24T11:25:34.337" v="33"/>
        <pc:sldMkLst>
          <pc:docMk/>
          <pc:sldMk cId="253249313" sldId="263"/>
        </pc:sldMkLst>
        <pc:picChg chg="add mod">
          <ac:chgData name="Martin Norén" userId="2fd6c8be-c029-442b-ae8a-115e081bebaf" providerId="ADAL" clId="{A1C71743-84F9-4D4B-9AFD-D6E4A5D2E5C0}" dt="2025-10-24T11:25:34.337" v="33"/>
          <ac:picMkLst>
            <pc:docMk/>
            <pc:sldMk cId="253249313" sldId="263"/>
            <ac:picMk id="9" creationId="{AB5EBBF2-AD04-2435-71B0-270A9509F51D}"/>
          </ac:picMkLst>
        </pc:picChg>
      </pc:sldChg>
      <pc:sldChg chg="addSp delSp modSp mod">
        <pc:chgData name="Martin Norén" userId="2fd6c8be-c029-442b-ae8a-115e081bebaf" providerId="ADAL" clId="{A1C71743-84F9-4D4B-9AFD-D6E4A5D2E5C0}" dt="2025-10-24T11:26:51.698" v="40" actId="207"/>
        <pc:sldMkLst>
          <pc:docMk/>
          <pc:sldMk cId="2457123021" sldId="264"/>
        </pc:sldMkLst>
        <pc:spChg chg="mod">
          <ac:chgData name="Martin Norén" userId="2fd6c8be-c029-442b-ae8a-115e081bebaf" providerId="ADAL" clId="{A1C71743-84F9-4D4B-9AFD-D6E4A5D2E5C0}" dt="2025-10-24T11:26:51.698" v="40" actId="207"/>
          <ac:spMkLst>
            <pc:docMk/>
            <pc:sldMk cId="2457123021" sldId="264"/>
            <ac:spMk id="3" creationId="{BC174266-7B02-45F1-AD08-19864F84C76B}"/>
          </ac:spMkLst>
        </pc:spChg>
        <pc:picChg chg="add mod">
          <ac:chgData name="Martin Norén" userId="2fd6c8be-c029-442b-ae8a-115e081bebaf" providerId="ADAL" clId="{A1C71743-84F9-4D4B-9AFD-D6E4A5D2E5C0}" dt="2025-10-24T11:25:20.776" v="29" actId="1076"/>
          <ac:picMkLst>
            <pc:docMk/>
            <pc:sldMk cId="2457123021" sldId="264"/>
            <ac:picMk id="8" creationId="{74E5E88C-63E7-F3A9-EE52-4C688116B827}"/>
          </ac:picMkLst>
        </pc:picChg>
      </pc:sldChg>
      <pc:sldChg chg="addSp delSp modSp mod">
        <pc:chgData name="Martin Norén" userId="2fd6c8be-c029-442b-ae8a-115e081bebaf" providerId="ADAL" clId="{A1C71743-84F9-4D4B-9AFD-D6E4A5D2E5C0}" dt="2025-10-27T20:58:15.621" v="680" actId="20577"/>
        <pc:sldMkLst>
          <pc:docMk/>
          <pc:sldMk cId="4034787563" sldId="265"/>
        </pc:sldMkLst>
        <pc:spChg chg="mod">
          <ac:chgData name="Martin Norén" userId="2fd6c8be-c029-442b-ae8a-115e081bebaf" providerId="ADAL" clId="{A1C71743-84F9-4D4B-9AFD-D6E4A5D2E5C0}" dt="2025-10-26T12:36:31.759" v="63" actId="20577"/>
          <ac:spMkLst>
            <pc:docMk/>
            <pc:sldMk cId="4034787563" sldId="265"/>
            <ac:spMk id="3" creationId="{BC174266-7B02-45F1-AD08-19864F84C76B}"/>
          </ac:spMkLst>
        </pc:spChg>
        <pc:spChg chg="add mod">
          <ac:chgData name="Martin Norén" userId="2fd6c8be-c029-442b-ae8a-115e081bebaf" providerId="ADAL" clId="{A1C71743-84F9-4D4B-9AFD-D6E4A5D2E5C0}" dt="2025-10-27T20:58:15.621" v="680" actId="20577"/>
          <ac:spMkLst>
            <pc:docMk/>
            <pc:sldMk cId="4034787563" sldId="265"/>
            <ac:spMk id="8" creationId="{FA7C9A00-C02C-98C1-7A27-B75A15128021}"/>
          </ac:spMkLst>
        </pc:spChg>
        <pc:picChg chg="del">
          <ac:chgData name="Martin Norén" userId="2fd6c8be-c029-442b-ae8a-115e081bebaf" providerId="ADAL" clId="{A1C71743-84F9-4D4B-9AFD-D6E4A5D2E5C0}" dt="2025-10-26T12:48:15.282" v="543" actId="478"/>
          <ac:picMkLst>
            <pc:docMk/>
            <pc:sldMk cId="4034787563" sldId="265"/>
            <ac:picMk id="2" creationId="{848E1805-B28A-4EE2-EAD8-D6F259AFE168}"/>
          </ac:picMkLst>
        </pc:picChg>
        <pc:picChg chg="add mod">
          <ac:chgData name="Martin Norén" userId="2fd6c8be-c029-442b-ae8a-115e081bebaf" providerId="ADAL" clId="{A1C71743-84F9-4D4B-9AFD-D6E4A5D2E5C0}" dt="2025-10-26T12:40:50.199" v="315"/>
          <ac:picMkLst>
            <pc:docMk/>
            <pc:sldMk cId="4034787563" sldId="265"/>
            <ac:picMk id="9" creationId="{FE9F4D31-3EBE-B090-648C-7E9ECA9751C4}"/>
          </ac:picMkLst>
        </pc:picChg>
      </pc:sldChg>
      <pc:sldChg chg="addSp delSp modSp mod">
        <pc:chgData name="Martin Norén" userId="2fd6c8be-c029-442b-ae8a-115e081bebaf" providerId="ADAL" clId="{A1C71743-84F9-4D4B-9AFD-D6E4A5D2E5C0}" dt="2025-10-26T12:48:07.847" v="542"/>
        <pc:sldMkLst>
          <pc:docMk/>
          <pc:sldMk cId="3576885918" sldId="266"/>
        </pc:sldMkLst>
        <pc:spChg chg="mod">
          <ac:chgData name="Martin Norén" userId="2fd6c8be-c029-442b-ae8a-115e081bebaf" providerId="ADAL" clId="{A1C71743-84F9-4D4B-9AFD-D6E4A5D2E5C0}" dt="2025-10-26T12:41:37.566" v="346" actId="20577"/>
          <ac:spMkLst>
            <pc:docMk/>
            <pc:sldMk cId="3576885918" sldId="266"/>
            <ac:spMk id="3" creationId="{BC174266-7B02-45F1-AD08-19864F84C76B}"/>
          </ac:spMkLst>
        </pc:spChg>
        <pc:spChg chg="add mod">
          <ac:chgData name="Martin Norén" userId="2fd6c8be-c029-442b-ae8a-115e081bebaf" providerId="ADAL" clId="{A1C71743-84F9-4D4B-9AFD-D6E4A5D2E5C0}" dt="2025-10-26T12:44:40.589" v="540" actId="20577"/>
          <ac:spMkLst>
            <pc:docMk/>
            <pc:sldMk cId="3576885918" sldId="266"/>
            <ac:spMk id="8" creationId="{9E11F6BD-ED68-86FA-A043-D69564C45BFC}"/>
          </ac:spMkLst>
        </pc:spChg>
        <pc:picChg chg="del">
          <ac:chgData name="Martin Norén" userId="2fd6c8be-c029-442b-ae8a-115e081bebaf" providerId="ADAL" clId="{A1C71743-84F9-4D4B-9AFD-D6E4A5D2E5C0}" dt="2025-10-26T12:48:06.828" v="541" actId="478"/>
          <ac:picMkLst>
            <pc:docMk/>
            <pc:sldMk cId="3576885918" sldId="266"/>
            <ac:picMk id="2" creationId="{848E1805-B28A-4EE2-EAD8-D6F259AFE168}"/>
          </ac:picMkLst>
        </pc:picChg>
        <pc:picChg chg="add mod">
          <ac:chgData name="Martin Norén" userId="2fd6c8be-c029-442b-ae8a-115e081bebaf" providerId="ADAL" clId="{A1C71743-84F9-4D4B-9AFD-D6E4A5D2E5C0}" dt="2025-10-26T12:48:07.847" v="542"/>
          <ac:picMkLst>
            <pc:docMk/>
            <pc:sldMk cId="3576885918" sldId="266"/>
            <ac:picMk id="9" creationId="{8F0A7D18-A21D-28C9-8B4D-521EB5309352}"/>
          </ac:picMkLst>
        </pc:picChg>
      </pc:sldChg>
      <pc:sldChg chg="del">
        <pc:chgData name="Martin Norén" userId="2fd6c8be-c029-442b-ae8a-115e081bebaf" providerId="ADAL" clId="{A1C71743-84F9-4D4B-9AFD-D6E4A5D2E5C0}" dt="2025-10-26T12:48:26.644" v="544" actId="2696"/>
        <pc:sldMkLst>
          <pc:docMk/>
          <pc:sldMk cId="2983180549" sldId="267"/>
        </pc:sldMkLst>
      </pc:sldChg>
      <pc:sldChg chg="del">
        <pc:chgData name="Martin Norén" userId="2fd6c8be-c029-442b-ae8a-115e081bebaf" providerId="ADAL" clId="{A1C71743-84F9-4D4B-9AFD-D6E4A5D2E5C0}" dt="2025-10-26T12:48:32.162" v="545" actId="47"/>
        <pc:sldMkLst>
          <pc:docMk/>
          <pc:sldMk cId="1100657246" sldId="268"/>
        </pc:sldMkLst>
      </pc:sldChg>
      <pc:sldChg chg="del">
        <pc:chgData name="Martin Norén" userId="2fd6c8be-c029-442b-ae8a-115e081bebaf" providerId="ADAL" clId="{A1C71743-84F9-4D4B-9AFD-D6E4A5D2E5C0}" dt="2025-10-26T12:48:33.090" v="546" actId="47"/>
        <pc:sldMkLst>
          <pc:docMk/>
          <pc:sldMk cId="2276430972" sldId="269"/>
        </pc:sldMkLst>
      </pc:sldChg>
      <pc:sldChg chg="del">
        <pc:chgData name="Martin Norén" userId="2fd6c8be-c029-442b-ae8a-115e081bebaf" providerId="ADAL" clId="{A1C71743-84F9-4D4B-9AFD-D6E4A5D2E5C0}" dt="2025-10-26T12:48:37.297" v="547" actId="47"/>
        <pc:sldMkLst>
          <pc:docMk/>
          <pc:sldMk cId="1921648676" sldId="270"/>
        </pc:sldMkLst>
      </pc:sldChg>
      <pc:sldChg chg="del">
        <pc:chgData name="Martin Norén" userId="2fd6c8be-c029-442b-ae8a-115e081bebaf" providerId="ADAL" clId="{A1C71743-84F9-4D4B-9AFD-D6E4A5D2E5C0}" dt="2025-10-26T12:48:45.942" v="548" actId="47"/>
        <pc:sldMkLst>
          <pc:docMk/>
          <pc:sldMk cId="1693637320" sldId="271"/>
        </pc:sldMkLst>
      </pc:sldChg>
      <pc:sldChg chg="addSp delSp modSp mod">
        <pc:chgData name="Martin Norén" userId="2fd6c8be-c029-442b-ae8a-115e081bebaf" providerId="ADAL" clId="{A1C71743-84F9-4D4B-9AFD-D6E4A5D2E5C0}" dt="2025-10-24T11:25:28.520" v="31"/>
        <pc:sldMkLst>
          <pc:docMk/>
          <pc:sldMk cId="517546242" sldId="273"/>
        </pc:sldMkLst>
        <pc:picChg chg="add mod">
          <ac:chgData name="Martin Norén" userId="2fd6c8be-c029-442b-ae8a-115e081bebaf" providerId="ADAL" clId="{A1C71743-84F9-4D4B-9AFD-D6E4A5D2E5C0}" dt="2025-10-24T11:25:28.520" v="31"/>
          <ac:picMkLst>
            <pc:docMk/>
            <pc:sldMk cId="517546242" sldId="273"/>
            <ac:picMk id="8" creationId="{FEAC66D5-52A6-298C-227B-0CBA0CDC5F0F}"/>
          </ac:picMkLst>
        </pc:picChg>
      </pc:sldChg>
      <pc:sldChg chg="new del">
        <pc:chgData name="Martin Norén" userId="2fd6c8be-c029-442b-ae8a-115e081bebaf" providerId="ADAL" clId="{A1C71743-84F9-4D4B-9AFD-D6E4A5D2E5C0}" dt="2025-10-27T16:49:07.208" v="633" actId="47"/>
        <pc:sldMkLst>
          <pc:docMk/>
          <pc:sldMk cId="354228769" sldId="274"/>
        </pc:sldMkLst>
      </pc:sldChg>
      <pc:sldChg chg="modSp add mod">
        <pc:chgData name="Martin Norén" userId="2fd6c8be-c029-442b-ae8a-115e081bebaf" providerId="ADAL" clId="{A1C71743-84F9-4D4B-9AFD-D6E4A5D2E5C0}" dt="2025-10-27T21:05:51.953" v="928" actId="20577"/>
        <pc:sldMkLst>
          <pc:docMk/>
          <pc:sldMk cId="760802314" sldId="274"/>
        </pc:sldMkLst>
        <pc:spChg chg="mod">
          <ac:chgData name="Martin Norén" userId="2fd6c8be-c029-442b-ae8a-115e081bebaf" providerId="ADAL" clId="{A1C71743-84F9-4D4B-9AFD-D6E4A5D2E5C0}" dt="2025-10-27T20:59:14.366" v="703" actId="255"/>
          <ac:spMkLst>
            <pc:docMk/>
            <pc:sldMk cId="760802314" sldId="274"/>
            <ac:spMk id="3" creationId="{C890FB33-D1F1-796F-C3AA-76B4A4160551}"/>
          </ac:spMkLst>
        </pc:spChg>
        <pc:spChg chg="mod">
          <ac:chgData name="Martin Norén" userId="2fd6c8be-c029-442b-ae8a-115e081bebaf" providerId="ADAL" clId="{A1C71743-84F9-4D4B-9AFD-D6E4A5D2E5C0}" dt="2025-10-27T21:05:51.953" v="928" actId="20577"/>
          <ac:spMkLst>
            <pc:docMk/>
            <pc:sldMk cId="760802314" sldId="274"/>
            <ac:spMk id="8" creationId="{EE4966D4-E72E-67E1-8D07-7D1A08E5E502}"/>
          </ac:spMkLst>
        </pc:spChg>
      </pc:sldChg>
      <pc:sldChg chg="add del">
        <pc:chgData name="Martin Norén" userId="2fd6c8be-c029-442b-ae8a-115e081bebaf" providerId="ADAL" clId="{A1C71743-84F9-4D4B-9AFD-D6E4A5D2E5C0}" dt="2025-10-27T16:49:05.022" v="632" actId="47"/>
        <pc:sldMkLst>
          <pc:docMk/>
          <pc:sldMk cId="4283073552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51CE4130-7F01-044F-9813-95D9A826E9C6}" type="datetimeFigureOut">
              <a:rPr lang="sv-SE" smtClean="0"/>
              <a:pPr/>
              <a:t>2025-10-27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3DFAD5EC-ACAA-0B45-9306-D68C0D13054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622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DF5E2E8B-0804-C54B-8AC0-A1EE948BBEA4}" type="datetimeFigureOut">
              <a:rPr lang="sv-SE" smtClean="0"/>
              <a:pPr/>
              <a:t>2025-10-27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F9E0C123-1505-2B4C-A305-A53A1B78F9B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52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5600" y="1924050"/>
            <a:ext cx="6273800" cy="196215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4000"/>
              </a:lnSpc>
              <a:spcAft>
                <a:spcPts val="600"/>
              </a:spcAft>
              <a:defRPr sz="2000">
                <a:latin typeface="Arial"/>
                <a:cs typeface="Arial"/>
              </a:defRPr>
            </a:lvl1pPr>
            <a:lvl2pPr>
              <a:spcAft>
                <a:spcPts val="600"/>
              </a:spcAft>
              <a:defRPr sz="2000">
                <a:latin typeface="Arial"/>
                <a:cs typeface="Arial"/>
              </a:defRPr>
            </a:lvl2pPr>
            <a:lvl3pPr>
              <a:spcAft>
                <a:spcPts val="600"/>
              </a:spcAft>
              <a:defRPr sz="2000">
                <a:latin typeface="Arial"/>
                <a:cs typeface="Arial"/>
              </a:defRPr>
            </a:lvl3pPr>
            <a:lvl4pPr>
              <a:spcAft>
                <a:spcPts val="600"/>
              </a:spcAft>
              <a:defRPr sz="2000">
                <a:latin typeface="Arial"/>
                <a:cs typeface="Arial"/>
              </a:defRPr>
            </a:lvl4pPr>
            <a:lvl5pPr>
              <a:spcAft>
                <a:spcPts val="600"/>
              </a:spcAft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57200" y="523875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solidFill>
                  <a:srgbClr val="891022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625600" y="1924050"/>
            <a:ext cx="6273800" cy="196215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4000"/>
              </a:lnSpc>
              <a:spcAft>
                <a:spcPts val="600"/>
              </a:spcAft>
              <a:defRPr sz="2000">
                <a:latin typeface="Arial"/>
                <a:cs typeface="Arial"/>
              </a:defRPr>
            </a:lvl1pPr>
            <a:lvl2pPr>
              <a:spcAft>
                <a:spcPts val="600"/>
              </a:spcAft>
              <a:defRPr sz="2000">
                <a:latin typeface="Arial"/>
                <a:cs typeface="Arial"/>
              </a:defRPr>
            </a:lvl2pPr>
            <a:lvl3pPr>
              <a:spcAft>
                <a:spcPts val="600"/>
              </a:spcAft>
              <a:defRPr sz="2000">
                <a:latin typeface="Arial"/>
                <a:cs typeface="Arial"/>
              </a:defRPr>
            </a:lvl3pPr>
            <a:lvl4pPr>
              <a:spcAft>
                <a:spcPts val="600"/>
              </a:spcAft>
              <a:defRPr sz="2000">
                <a:latin typeface="Arial"/>
                <a:cs typeface="Arial"/>
              </a:defRPr>
            </a:lvl4pPr>
            <a:lvl5pPr>
              <a:spcAft>
                <a:spcPts val="600"/>
              </a:spcAft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Rubrik 3"/>
          <p:cNvSpPr>
            <a:spLocks noGrp="1"/>
          </p:cNvSpPr>
          <p:nvPr>
            <p:ph type="title"/>
          </p:nvPr>
        </p:nvSpPr>
        <p:spPr>
          <a:xfrm>
            <a:off x="457200" y="523875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4000" b="1">
                <a:solidFill>
                  <a:srgbClr val="891022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891022"/>
                </a:solidFill>
                <a:latin typeface="Arial"/>
                <a:cs typeface="Arial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000">
                <a:latin typeface="Arial"/>
                <a:cs typeface="Arial"/>
              </a:defRPr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/>
          <p:cNvSpPr txBox="1">
            <a:spLocks/>
          </p:cNvSpPr>
          <p:nvPr userDrawn="1"/>
        </p:nvSpPr>
        <p:spPr>
          <a:xfrm>
            <a:off x="1625600" y="1924050"/>
            <a:ext cx="6273800" cy="1962150"/>
          </a:xfrm>
          <a:prstGeom prst="rect">
            <a:avLst/>
          </a:prstGeom>
        </p:spPr>
        <p:txBody>
          <a:bodyPr vert="horz"/>
          <a:lstStyle>
            <a:lvl1pPr>
              <a:lnSpc>
                <a:spcPts val="4000"/>
              </a:lnSpc>
              <a:spcAft>
                <a:spcPts val="600"/>
              </a:spcAft>
              <a:defRPr sz="3000">
                <a:latin typeface="Arial"/>
                <a:cs typeface="Arial"/>
              </a:defRPr>
            </a:lvl1pPr>
            <a:lvl2pPr>
              <a:spcAft>
                <a:spcPts val="600"/>
              </a:spcAft>
              <a:defRPr>
                <a:latin typeface="Arial"/>
                <a:cs typeface="Arial"/>
              </a:defRPr>
            </a:lvl2pPr>
            <a:lvl3pPr>
              <a:spcAft>
                <a:spcPts val="600"/>
              </a:spcAft>
              <a:defRPr>
                <a:latin typeface="Arial"/>
                <a:cs typeface="Arial"/>
              </a:defRPr>
            </a:lvl3pPr>
            <a:lvl4pPr>
              <a:spcAft>
                <a:spcPts val="600"/>
              </a:spcAft>
              <a:defRPr>
                <a:latin typeface="Arial"/>
                <a:cs typeface="Arial"/>
              </a:defRPr>
            </a:lvl4pPr>
            <a:lvl5pPr>
              <a:spcAft>
                <a:spcPts val="600"/>
              </a:spcAft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ubrik 3"/>
          <p:cNvSpPr txBox="1">
            <a:spLocks/>
          </p:cNvSpPr>
          <p:nvPr userDrawn="1"/>
        </p:nvSpPr>
        <p:spPr>
          <a:xfrm>
            <a:off x="457200" y="523875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 sz="5500" b="1">
                <a:solidFill>
                  <a:srgbClr val="891022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5500" b="1" i="0" u="none" strike="noStrike" kern="1200" cap="none" spc="0" normalizeH="0" baseline="0" noProof="0" dirty="0">
              <a:ln>
                <a:noFill/>
              </a:ln>
              <a:solidFill>
                <a:srgbClr val="89102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Platshållare för innehåll 3" descr="AGES_Botten.jpg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" y="4626136"/>
            <a:ext cx="9143993" cy="524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1095982" y="84912"/>
            <a:ext cx="4906157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3600" dirty="0"/>
          </a:p>
        </p:txBody>
      </p:sp>
      <p:sp>
        <p:nvSpPr>
          <p:cNvPr id="6" name="Rubrik 2"/>
          <p:cNvSpPr txBox="1">
            <a:spLocks/>
          </p:cNvSpPr>
          <p:nvPr/>
        </p:nvSpPr>
        <p:spPr>
          <a:xfrm>
            <a:off x="-100943" y="4646194"/>
            <a:ext cx="1537857" cy="43915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b="0" dirty="0" err="1">
                <a:solidFill>
                  <a:schemeClr val="tx1"/>
                </a:solidFill>
              </a:rPr>
              <a:t>Skapad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av</a:t>
            </a:r>
            <a:r>
              <a:rPr lang="en-GB" sz="1200" b="0" dirty="0">
                <a:solidFill>
                  <a:schemeClr val="tx1"/>
                </a:solidFill>
              </a:rPr>
              <a:t>: MN</a:t>
            </a:r>
          </a:p>
          <a:p>
            <a:r>
              <a:rPr lang="en-GB" sz="1200" b="0" dirty="0">
                <a:solidFill>
                  <a:schemeClr val="tx1"/>
                </a:solidFill>
              </a:rPr>
              <a:t>2023-02-20</a:t>
            </a:r>
          </a:p>
        </p:txBody>
      </p:sp>
      <p:sp>
        <p:nvSpPr>
          <p:cNvPr id="7" name="Rubrik 2"/>
          <p:cNvSpPr txBox="1">
            <a:spLocks/>
          </p:cNvSpPr>
          <p:nvPr/>
        </p:nvSpPr>
        <p:spPr>
          <a:xfrm>
            <a:off x="457199" y="2381990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6000" b="0" i="1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C174266-7B02-45F1-AD08-19864F84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3952"/>
            <a:ext cx="5535216" cy="612775"/>
          </a:xfrm>
        </p:spPr>
        <p:txBody>
          <a:bodyPr/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 Säsong 2026</a:t>
            </a:r>
            <a:br>
              <a:rPr lang="sv-SE" dirty="0"/>
            </a:b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E06AFC-04CE-9335-A34D-93C4FFA0C885}"/>
              </a:ext>
            </a:extLst>
          </p:cNvPr>
          <p:cNvSpPr/>
          <p:nvPr/>
        </p:nvSpPr>
        <p:spPr>
          <a:xfrm>
            <a:off x="0" y="4585750"/>
            <a:ext cx="9144000" cy="55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1D6C84-442A-7AF0-90B6-77541BD9D78C}"/>
              </a:ext>
            </a:extLst>
          </p:cNvPr>
          <p:cNvSpPr txBox="1"/>
          <p:nvPr/>
        </p:nvSpPr>
        <p:spPr>
          <a:xfrm>
            <a:off x="1320036" y="1086280"/>
            <a:ext cx="6620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Träningsdagar, upplägg, fokusupplägg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Kontaktuppgifter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" name="image3.jpg">
            <a:extLst>
              <a:ext uri="{FF2B5EF4-FFF2-40B4-BE49-F238E27FC236}">
                <a16:creationId xmlns:a16="http://schemas.microsoft.com/office/drawing/2014/main" id="{1A80D4E5-5C26-2DD3-7A23-0CF9A388C5F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5932" y="182195"/>
            <a:ext cx="984106" cy="1463444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1095982" y="84912"/>
            <a:ext cx="4906157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3600" dirty="0"/>
          </a:p>
        </p:txBody>
      </p:sp>
      <p:sp>
        <p:nvSpPr>
          <p:cNvPr id="6" name="Rubrik 2"/>
          <p:cNvSpPr txBox="1">
            <a:spLocks/>
          </p:cNvSpPr>
          <p:nvPr/>
        </p:nvSpPr>
        <p:spPr>
          <a:xfrm>
            <a:off x="-100943" y="4646194"/>
            <a:ext cx="1537857" cy="43915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b="0" dirty="0" err="1">
                <a:solidFill>
                  <a:schemeClr val="tx1"/>
                </a:solidFill>
              </a:rPr>
              <a:t>Skapad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av</a:t>
            </a:r>
            <a:r>
              <a:rPr lang="en-GB" sz="1200" b="0" dirty="0">
                <a:solidFill>
                  <a:schemeClr val="tx1"/>
                </a:solidFill>
              </a:rPr>
              <a:t>: MN</a:t>
            </a:r>
          </a:p>
          <a:p>
            <a:r>
              <a:rPr lang="en-GB" sz="1200" b="0" dirty="0">
                <a:solidFill>
                  <a:schemeClr val="tx1"/>
                </a:solidFill>
              </a:rPr>
              <a:t>2023-02-20</a:t>
            </a:r>
          </a:p>
        </p:txBody>
      </p:sp>
      <p:sp>
        <p:nvSpPr>
          <p:cNvPr id="7" name="Rubrik 2"/>
          <p:cNvSpPr txBox="1">
            <a:spLocks/>
          </p:cNvSpPr>
          <p:nvPr/>
        </p:nvSpPr>
        <p:spPr>
          <a:xfrm>
            <a:off x="457199" y="2381990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2800" b="0" i="1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C174266-7B02-45F1-AD08-19864F84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3952"/>
            <a:ext cx="5535216" cy="612775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J-lag Säsong 2026</a:t>
            </a:r>
            <a:br>
              <a:rPr lang="sv-SE" dirty="0"/>
            </a:br>
            <a:br>
              <a:rPr lang="sv-SE" dirty="0"/>
            </a:br>
            <a:endParaRPr lang="sv-SE" sz="10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E06AFC-04CE-9335-A34D-93C4FFA0C885}"/>
              </a:ext>
            </a:extLst>
          </p:cNvPr>
          <p:cNvSpPr/>
          <p:nvPr/>
        </p:nvSpPr>
        <p:spPr>
          <a:xfrm>
            <a:off x="0" y="4585750"/>
            <a:ext cx="9144000" cy="55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E9F7C35-F875-434D-77F4-980097453CB9}"/>
              </a:ext>
            </a:extLst>
          </p:cNvPr>
          <p:cNvSpPr txBox="1"/>
          <p:nvPr/>
        </p:nvSpPr>
        <p:spPr>
          <a:xfrm>
            <a:off x="1287781" y="1790700"/>
            <a:ext cx="143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Målvakter</a:t>
            </a:r>
          </a:p>
          <a:p>
            <a:r>
              <a:rPr lang="sv-SE" sz="1200" dirty="0" err="1"/>
              <a:t>Alwin</a:t>
            </a:r>
            <a:r>
              <a:rPr lang="sv-SE" sz="1200" dirty="0"/>
              <a:t> Gustafsson</a:t>
            </a:r>
          </a:p>
          <a:p>
            <a:r>
              <a:rPr lang="sv-SE" sz="1200" i="1" dirty="0"/>
              <a:t>Felix Johansson*</a:t>
            </a:r>
          </a:p>
          <a:p>
            <a:endParaRPr lang="sv-SE" sz="1200" dirty="0"/>
          </a:p>
          <a:p>
            <a:r>
              <a:rPr lang="sv-SE" sz="1200" b="1" dirty="0"/>
              <a:t>Backar</a:t>
            </a:r>
          </a:p>
          <a:p>
            <a:r>
              <a:rPr lang="sv-SE" sz="1200" dirty="0"/>
              <a:t>Filip Edén</a:t>
            </a:r>
          </a:p>
          <a:p>
            <a:r>
              <a:rPr lang="sv-SE" sz="1200" dirty="0"/>
              <a:t>Olle Hård</a:t>
            </a:r>
          </a:p>
          <a:p>
            <a:r>
              <a:rPr lang="sv-SE" sz="1200" dirty="0"/>
              <a:t>Leon Cederlund</a:t>
            </a:r>
          </a:p>
          <a:p>
            <a:r>
              <a:rPr lang="sv-SE" sz="1200" dirty="0"/>
              <a:t>Olle Carlsson</a:t>
            </a:r>
          </a:p>
          <a:p>
            <a:r>
              <a:rPr lang="sv-SE" sz="1200" dirty="0"/>
              <a:t>Edwin </a:t>
            </a:r>
            <a:r>
              <a:rPr lang="sv-SE" sz="1200" dirty="0" err="1"/>
              <a:t>Palencsar</a:t>
            </a:r>
            <a:endParaRPr lang="sv-SE" sz="1200" dirty="0"/>
          </a:p>
          <a:p>
            <a:r>
              <a:rPr lang="sv-SE" sz="1200" dirty="0"/>
              <a:t>Elias Karlsson</a:t>
            </a:r>
          </a:p>
          <a:p>
            <a:r>
              <a:rPr lang="sv-SE" sz="1200" dirty="0"/>
              <a:t>Axel Eriksson</a:t>
            </a:r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49AE6F-BF40-4832-99F1-8AE17ACAB7F1}"/>
              </a:ext>
            </a:extLst>
          </p:cNvPr>
          <p:cNvSpPr txBox="1"/>
          <p:nvPr/>
        </p:nvSpPr>
        <p:spPr>
          <a:xfrm>
            <a:off x="3192780" y="1790700"/>
            <a:ext cx="1760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Mittfält/Anfall</a:t>
            </a:r>
          </a:p>
          <a:p>
            <a:r>
              <a:rPr lang="sv-SE" sz="1200" dirty="0"/>
              <a:t>Lucas Westergren</a:t>
            </a:r>
          </a:p>
          <a:p>
            <a:r>
              <a:rPr lang="sv-SE" sz="1200" dirty="0"/>
              <a:t>Edwin </a:t>
            </a:r>
            <a:r>
              <a:rPr lang="sv-SE" sz="1200" dirty="0" err="1"/>
              <a:t>Magnisson</a:t>
            </a:r>
            <a:endParaRPr lang="sv-SE" sz="1200" dirty="0"/>
          </a:p>
          <a:p>
            <a:r>
              <a:rPr lang="sv-SE" sz="1200" dirty="0"/>
              <a:t>Alex Nilsson</a:t>
            </a:r>
          </a:p>
          <a:p>
            <a:r>
              <a:rPr lang="sv-SE" sz="1200" dirty="0"/>
              <a:t>Alex </a:t>
            </a:r>
            <a:r>
              <a:rPr lang="sv-SE" sz="1200" dirty="0" err="1"/>
              <a:t>Andric</a:t>
            </a:r>
            <a:endParaRPr lang="sv-SE" sz="1200" dirty="0"/>
          </a:p>
          <a:p>
            <a:r>
              <a:rPr lang="sv-SE" sz="1200" dirty="0"/>
              <a:t>Ian </a:t>
            </a:r>
            <a:r>
              <a:rPr lang="sv-SE" sz="1200" dirty="0" err="1"/>
              <a:t>Nsanzumukama</a:t>
            </a:r>
            <a:endParaRPr lang="sv-SE" sz="1200" dirty="0"/>
          </a:p>
          <a:p>
            <a:r>
              <a:rPr lang="sv-SE" sz="1200" dirty="0"/>
              <a:t>Calle </a:t>
            </a:r>
            <a:r>
              <a:rPr lang="sv-SE" sz="1200" dirty="0" err="1"/>
              <a:t>Rundblad</a:t>
            </a:r>
            <a:endParaRPr lang="sv-SE" sz="1200" dirty="0"/>
          </a:p>
          <a:p>
            <a:r>
              <a:rPr lang="sv-SE" sz="1200" i="1" dirty="0"/>
              <a:t>Axel Cronholm*</a:t>
            </a:r>
          </a:p>
          <a:p>
            <a:r>
              <a:rPr lang="sv-SE" sz="1200" dirty="0"/>
              <a:t>Olof Ohlsson</a:t>
            </a:r>
          </a:p>
          <a:p>
            <a:r>
              <a:rPr lang="sv-SE" sz="1200" dirty="0" err="1"/>
              <a:t>Noor</a:t>
            </a:r>
            <a:r>
              <a:rPr lang="sv-SE" sz="1200" dirty="0"/>
              <a:t> </a:t>
            </a:r>
            <a:r>
              <a:rPr lang="sv-SE" sz="1200" dirty="0" err="1"/>
              <a:t>Alathman</a:t>
            </a:r>
            <a:endParaRPr lang="sv-SE" sz="1200" dirty="0"/>
          </a:p>
          <a:p>
            <a:r>
              <a:rPr lang="sv-SE" sz="1200" dirty="0"/>
              <a:t>David Gunnarsson</a:t>
            </a:r>
          </a:p>
          <a:p>
            <a:endParaRPr lang="sv-SE" sz="12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1694804-07A6-79E9-A1DF-6EAF8982F18E}"/>
              </a:ext>
            </a:extLst>
          </p:cNvPr>
          <p:cNvSpPr txBox="1"/>
          <p:nvPr/>
        </p:nvSpPr>
        <p:spPr>
          <a:xfrm>
            <a:off x="5120639" y="1769295"/>
            <a:ext cx="1699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200" b="1" dirty="0"/>
          </a:p>
          <a:p>
            <a:r>
              <a:rPr lang="sv-SE" sz="1200" dirty="0"/>
              <a:t>Viktor Andersson</a:t>
            </a:r>
          </a:p>
          <a:p>
            <a:r>
              <a:rPr lang="sv-SE" sz="1200" dirty="0"/>
              <a:t>Emanuel Teglas</a:t>
            </a:r>
          </a:p>
          <a:p>
            <a:r>
              <a:rPr lang="sv-SE" sz="1200" dirty="0"/>
              <a:t>Samuel </a:t>
            </a:r>
            <a:r>
              <a:rPr lang="sv-SE" sz="1200" dirty="0" err="1"/>
              <a:t>Leul</a:t>
            </a:r>
            <a:endParaRPr lang="sv-SE" sz="1200" dirty="0"/>
          </a:p>
          <a:p>
            <a:endParaRPr lang="sv-SE" sz="1200" dirty="0"/>
          </a:p>
        </p:txBody>
      </p:sp>
      <p:pic>
        <p:nvPicPr>
          <p:cNvPr id="11" name="image3.jpg">
            <a:extLst>
              <a:ext uri="{FF2B5EF4-FFF2-40B4-BE49-F238E27FC236}">
                <a16:creationId xmlns:a16="http://schemas.microsoft.com/office/drawing/2014/main" id="{10C63A6C-25D2-E9A0-6382-ED8CF41D809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5932" y="182195"/>
            <a:ext cx="984106" cy="1463444"/>
          </a:xfrm>
          <a:prstGeom prst="rect">
            <a:avLst/>
          </a:prstGeom>
          <a:ln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74A6DC9-B275-069C-2D27-570E7ACAB5FE}"/>
              </a:ext>
            </a:extLst>
          </p:cNvPr>
          <p:cNvSpPr txBox="1"/>
          <p:nvPr/>
        </p:nvSpPr>
        <p:spPr>
          <a:xfrm>
            <a:off x="5554980" y="3239240"/>
            <a:ext cx="3131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Ingår i träningsgruppen</a:t>
            </a:r>
          </a:p>
        </p:txBody>
      </p:sp>
    </p:spTree>
    <p:extLst>
      <p:ext uri="{BB962C8B-B14F-4D97-AF65-F5344CB8AC3E}">
        <p14:creationId xmlns:p14="http://schemas.microsoft.com/office/powerpoint/2010/main" val="423583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7D43-6929-3F76-02F2-034ABF3C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>
            <a:extLst>
              <a:ext uri="{FF2B5EF4-FFF2-40B4-BE49-F238E27FC236}">
                <a16:creationId xmlns:a16="http://schemas.microsoft.com/office/drawing/2014/main" id="{537D163E-D7E0-1C28-9602-115546E50DB4}"/>
              </a:ext>
            </a:extLst>
          </p:cNvPr>
          <p:cNvSpPr txBox="1">
            <a:spLocks/>
          </p:cNvSpPr>
          <p:nvPr/>
        </p:nvSpPr>
        <p:spPr>
          <a:xfrm>
            <a:off x="1095982" y="84912"/>
            <a:ext cx="4906157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36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7EC13508-AAA0-FC24-3DDD-71FA1AC165ED}"/>
              </a:ext>
            </a:extLst>
          </p:cNvPr>
          <p:cNvSpPr txBox="1">
            <a:spLocks/>
          </p:cNvSpPr>
          <p:nvPr/>
        </p:nvSpPr>
        <p:spPr>
          <a:xfrm>
            <a:off x="-100943" y="4646194"/>
            <a:ext cx="1537857" cy="43915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b="0" dirty="0" err="1">
                <a:solidFill>
                  <a:schemeClr val="tx1"/>
                </a:solidFill>
              </a:rPr>
              <a:t>Skapad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av</a:t>
            </a:r>
            <a:r>
              <a:rPr lang="en-GB" sz="1200" b="0" dirty="0">
                <a:solidFill>
                  <a:schemeClr val="tx1"/>
                </a:solidFill>
              </a:rPr>
              <a:t>: MN</a:t>
            </a:r>
          </a:p>
          <a:p>
            <a:r>
              <a:rPr lang="en-GB" sz="1200" b="0" dirty="0">
                <a:solidFill>
                  <a:schemeClr val="tx1"/>
                </a:solidFill>
              </a:rPr>
              <a:t>2023-02-20</a:t>
            </a:r>
          </a:p>
        </p:txBody>
      </p:sp>
      <p:sp>
        <p:nvSpPr>
          <p:cNvPr id="7" name="Rubrik 2">
            <a:extLst>
              <a:ext uri="{FF2B5EF4-FFF2-40B4-BE49-F238E27FC236}">
                <a16:creationId xmlns:a16="http://schemas.microsoft.com/office/drawing/2014/main" id="{826256A0-9589-C2E4-0900-F973404492A7}"/>
              </a:ext>
            </a:extLst>
          </p:cNvPr>
          <p:cNvSpPr txBox="1">
            <a:spLocks/>
          </p:cNvSpPr>
          <p:nvPr/>
        </p:nvSpPr>
        <p:spPr>
          <a:xfrm>
            <a:off x="4366259" y="1402080"/>
            <a:ext cx="4320539" cy="2979420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6000" b="0" i="1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D3BA2D3-4B13-D6E2-A5BC-5C62A3A4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3952"/>
            <a:ext cx="5535216" cy="612775"/>
          </a:xfrm>
        </p:spPr>
        <p:txBody>
          <a:bodyPr/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 Säsong 2026</a:t>
            </a:r>
            <a:br>
              <a:rPr lang="sv-SE" dirty="0"/>
            </a:b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4677574-B686-F166-FF89-A7512B210D11}"/>
              </a:ext>
            </a:extLst>
          </p:cNvPr>
          <p:cNvSpPr/>
          <p:nvPr/>
        </p:nvSpPr>
        <p:spPr>
          <a:xfrm>
            <a:off x="0" y="4585750"/>
            <a:ext cx="9144000" cy="55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44C25CD-1379-FD67-3813-04A950DEF78E}"/>
              </a:ext>
            </a:extLst>
          </p:cNvPr>
          <p:cNvSpPr txBox="1"/>
          <p:nvPr/>
        </p:nvSpPr>
        <p:spPr>
          <a:xfrm>
            <a:off x="1320036" y="1086280"/>
            <a:ext cx="2992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</a:t>
            </a:r>
          </a:p>
          <a:p>
            <a:r>
              <a:rPr lang="sv-SE" dirty="0"/>
              <a:t>Martin Norén</a:t>
            </a:r>
          </a:p>
          <a:p>
            <a:r>
              <a:rPr lang="sv-SE" dirty="0"/>
              <a:t>45 år</a:t>
            </a:r>
          </a:p>
          <a:p>
            <a:r>
              <a:rPr lang="sv-SE" dirty="0"/>
              <a:t>Sambo, 2 barn, hund.</a:t>
            </a:r>
          </a:p>
          <a:p>
            <a:r>
              <a:rPr lang="sv-SE" dirty="0"/>
              <a:t>Kvalitet, Miljö och Hållbarhetschef på Emballator.</a:t>
            </a:r>
          </a:p>
          <a:p>
            <a:r>
              <a:rPr lang="sv-SE" dirty="0"/>
              <a:t>Kommer från Unnaryd där jag spelade 14 säsonger i seniorlaget. Intressen utöver fotboll: </a:t>
            </a:r>
            <a:r>
              <a:rPr lang="sv-SE" dirty="0" err="1"/>
              <a:t>Padel</a:t>
            </a:r>
            <a:r>
              <a:rPr lang="sv-SE" dirty="0"/>
              <a:t>, Kajak, Utomhusaktiviteter i skogen</a:t>
            </a:r>
          </a:p>
        </p:txBody>
      </p:sp>
      <p:pic>
        <p:nvPicPr>
          <p:cNvPr id="9" name="Bildobjekt 8" descr="En bild som visar person, klädsel, utomhus, himmel&#10;&#10;AI-genererat innehåll kan vara felaktigt.">
            <a:extLst>
              <a:ext uri="{FF2B5EF4-FFF2-40B4-BE49-F238E27FC236}">
                <a16:creationId xmlns:a16="http://schemas.microsoft.com/office/drawing/2014/main" id="{E9FAC96E-5E39-AB9B-1331-30F21CF5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841" y="913917"/>
            <a:ext cx="3713374" cy="3094478"/>
          </a:xfrm>
          <a:prstGeom prst="rect">
            <a:avLst/>
          </a:prstGeom>
        </p:spPr>
      </p:pic>
      <p:pic>
        <p:nvPicPr>
          <p:cNvPr id="8" name="image3.jpg">
            <a:extLst>
              <a:ext uri="{FF2B5EF4-FFF2-40B4-BE49-F238E27FC236}">
                <a16:creationId xmlns:a16="http://schemas.microsoft.com/office/drawing/2014/main" id="{FEAC66D5-52A6-298C-227B-0CBA0CDC5F0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5932" y="182195"/>
            <a:ext cx="984106" cy="14634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175462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1095982" y="84912"/>
            <a:ext cx="4906157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3600" dirty="0"/>
          </a:p>
        </p:txBody>
      </p:sp>
      <p:sp>
        <p:nvSpPr>
          <p:cNvPr id="6" name="Rubrik 2"/>
          <p:cNvSpPr txBox="1">
            <a:spLocks/>
          </p:cNvSpPr>
          <p:nvPr/>
        </p:nvSpPr>
        <p:spPr>
          <a:xfrm>
            <a:off x="-100943" y="4646194"/>
            <a:ext cx="1537857" cy="43915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b="0" dirty="0" err="1">
                <a:solidFill>
                  <a:schemeClr val="tx1"/>
                </a:solidFill>
              </a:rPr>
              <a:t>Skapad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av</a:t>
            </a:r>
            <a:r>
              <a:rPr lang="en-GB" sz="1200" b="0" dirty="0">
                <a:solidFill>
                  <a:schemeClr val="tx1"/>
                </a:solidFill>
              </a:rPr>
              <a:t>: MN</a:t>
            </a:r>
          </a:p>
          <a:p>
            <a:r>
              <a:rPr lang="en-GB" sz="1200" b="0" dirty="0">
                <a:solidFill>
                  <a:schemeClr val="tx1"/>
                </a:solidFill>
              </a:rPr>
              <a:t>2023-02-20</a:t>
            </a:r>
          </a:p>
        </p:txBody>
      </p:sp>
      <p:sp>
        <p:nvSpPr>
          <p:cNvPr id="7" name="Rubrik 2"/>
          <p:cNvSpPr txBox="1">
            <a:spLocks/>
          </p:cNvSpPr>
          <p:nvPr/>
        </p:nvSpPr>
        <p:spPr>
          <a:xfrm>
            <a:off x="457199" y="2381990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6000" b="0" i="1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C174266-7B02-45F1-AD08-19864F84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3952"/>
            <a:ext cx="5535216" cy="612775"/>
          </a:xfrm>
        </p:spPr>
        <p:txBody>
          <a:bodyPr/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J-lag Säsong 2026</a:t>
            </a:r>
            <a:br>
              <a:rPr lang="sv-SE" dirty="0"/>
            </a:br>
            <a:r>
              <a:rPr lang="sv-SE" sz="2400" b="0" dirty="0">
                <a:solidFill>
                  <a:schemeClr val="tx2">
                    <a:lumMod val="75000"/>
                  </a:schemeClr>
                </a:solidFill>
              </a:rPr>
              <a:t>Fokusområden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E06AFC-04CE-9335-A34D-93C4FFA0C885}"/>
              </a:ext>
            </a:extLst>
          </p:cNvPr>
          <p:cNvSpPr/>
          <p:nvPr/>
        </p:nvSpPr>
        <p:spPr>
          <a:xfrm>
            <a:off x="0" y="4585750"/>
            <a:ext cx="9144000" cy="55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84A867A-6F1C-661C-963D-EDCD507D2EFF}"/>
              </a:ext>
            </a:extLst>
          </p:cNvPr>
          <p:cNvSpPr txBox="1"/>
          <p:nvPr/>
        </p:nvSpPr>
        <p:spPr>
          <a:xfrm>
            <a:off x="859398" y="1645639"/>
            <a:ext cx="7617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Attityd, </a:t>
            </a:r>
            <a:r>
              <a:rPr lang="sv-SE" b="1" dirty="0" err="1"/>
              <a:t>kroppspråk</a:t>
            </a:r>
            <a:r>
              <a:rPr lang="sv-SE" b="1" dirty="0"/>
              <a:t> och teamkänsla är </a:t>
            </a:r>
            <a:r>
              <a:rPr lang="sv-SE" b="1" dirty="0" err="1"/>
              <a:t>Prio</a:t>
            </a:r>
            <a:r>
              <a:rPr lang="sv-SE" b="1" dirty="0"/>
              <a:t> nr 1 i allt vi gör!</a:t>
            </a:r>
            <a:r>
              <a:rPr lang="sv-SE" dirty="0"/>
              <a:t> Inget spelsystem i världen kan rädda en svag attityd.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Tävling utvecklar! Hög nivå och intensitet i vad vi gör. Alltid ditt 100%. Hjälp din kompis att prestera, det vinner laget på.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Kommunikation inom gruppen.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Ovan kräver ingen talang…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9" name="image3.jpg">
            <a:extLst>
              <a:ext uri="{FF2B5EF4-FFF2-40B4-BE49-F238E27FC236}">
                <a16:creationId xmlns:a16="http://schemas.microsoft.com/office/drawing/2014/main" id="{AB5EBBF2-AD04-2435-71B0-270A9509F51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5932" y="182195"/>
            <a:ext cx="984106" cy="14634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324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1095982" y="84912"/>
            <a:ext cx="4906157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3600" dirty="0"/>
          </a:p>
        </p:txBody>
      </p:sp>
      <p:sp>
        <p:nvSpPr>
          <p:cNvPr id="6" name="Rubrik 2"/>
          <p:cNvSpPr txBox="1">
            <a:spLocks/>
          </p:cNvSpPr>
          <p:nvPr/>
        </p:nvSpPr>
        <p:spPr>
          <a:xfrm>
            <a:off x="-100943" y="4646194"/>
            <a:ext cx="1537857" cy="43915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b="0" dirty="0" err="1">
                <a:solidFill>
                  <a:schemeClr val="tx1"/>
                </a:solidFill>
              </a:rPr>
              <a:t>Skapad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av</a:t>
            </a:r>
            <a:r>
              <a:rPr lang="en-GB" sz="1200" b="0" dirty="0">
                <a:solidFill>
                  <a:schemeClr val="tx1"/>
                </a:solidFill>
              </a:rPr>
              <a:t>: MN</a:t>
            </a:r>
          </a:p>
          <a:p>
            <a:r>
              <a:rPr lang="en-GB" sz="1200" b="0" dirty="0">
                <a:solidFill>
                  <a:schemeClr val="tx1"/>
                </a:solidFill>
              </a:rPr>
              <a:t>2023-02-20</a:t>
            </a:r>
          </a:p>
        </p:txBody>
      </p:sp>
      <p:sp>
        <p:nvSpPr>
          <p:cNvPr id="7" name="Rubrik 2"/>
          <p:cNvSpPr txBox="1">
            <a:spLocks/>
          </p:cNvSpPr>
          <p:nvPr/>
        </p:nvSpPr>
        <p:spPr>
          <a:xfrm>
            <a:off x="571499" y="2335331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GB" sz="1800" b="0" dirty="0" err="1">
                <a:solidFill>
                  <a:schemeClr val="tx1"/>
                </a:solidFill>
              </a:rPr>
              <a:t>Plyometri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inomhus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och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utomhus</a:t>
            </a:r>
            <a:endParaRPr lang="en-GB" sz="1800" b="0" dirty="0">
              <a:solidFill>
                <a:schemeClr val="tx1"/>
              </a:solidFill>
            </a:endParaRPr>
          </a:p>
          <a:p>
            <a:pPr algn="l"/>
            <a:r>
              <a:rPr lang="en-GB" sz="1800" b="0" dirty="0" err="1">
                <a:solidFill>
                  <a:schemeClr val="tx1"/>
                </a:solidFill>
              </a:rPr>
              <a:t>Löpteknik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utomhus</a:t>
            </a:r>
            <a:endParaRPr lang="en-GB" sz="1800" b="0" dirty="0">
              <a:solidFill>
                <a:schemeClr val="tx1"/>
              </a:solidFill>
            </a:endParaRPr>
          </a:p>
          <a:p>
            <a:pPr algn="l"/>
            <a:r>
              <a:rPr lang="en-GB" sz="1800" b="0" dirty="0" err="1">
                <a:solidFill>
                  <a:schemeClr val="tx1"/>
                </a:solidFill>
              </a:rPr>
              <a:t>Intervallöpning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utomhus</a:t>
            </a:r>
            <a:endParaRPr lang="en-GB" sz="1800" b="0" dirty="0">
              <a:solidFill>
                <a:schemeClr val="tx1"/>
              </a:solidFill>
            </a:endParaRPr>
          </a:p>
          <a:p>
            <a:pPr algn="l"/>
            <a:r>
              <a:rPr lang="en-GB" sz="1800" b="0" dirty="0">
                <a:solidFill>
                  <a:schemeClr val="tx1"/>
                </a:solidFill>
              </a:rPr>
              <a:t>Teori, </a:t>
            </a:r>
            <a:r>
              <a:rPr lang="en-GB" sz="1800" b="0" dirty="0" err="1">
                <a:solidFill>
                  <a:schemeClr val="tx1"/>
                </a:solidFill>
              </a:rPr>
              <a:t>inomhus</a:t>
            </a:r>
            <a:endParaRPr lang="en-GB" sz="1800" b="0" dirty="0">
              <a:solidFill>
                <a:schemeClr val="tx1"/>
              </a:solidFill>
            </a:endParaRPr>
          </a:p>
          <a:p>
            <a:pPr algn="l"/>
            <a:r>
              <a:rPr lang="en-GB" sz="1800" b="0" dirty="0" err="1">
                <a:solidFill>
                  <a:schemeClr val="tx1"/>
                </a:solidFill>
              </a:rPr>
              <a:t>Fotbollsfys</a:t>
            </a:r>
            <a:r>
              <a:rPr lang="en-GB" sz="1800" b="0" dirty="0">
                <a:solidFill>
                  <a:schemeClr val="tx1"/>
                </a:solidFill>
              </a:rPr>
              <a:t>/</a:t>
            </a:r>
            <a:r>
              <a:rPr lang="en-GB" sz="1800" b="0" dirty="0" err="1">
                <a:solidFill>
                  <a:schemeClr val="tx1"/>
                </a:solidFill>
              </a:rPr>
              <a:t>Gymmiljö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inomhus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och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utomhus</a:t>
            </a:r>
            <a:endParaRPr lang="en-GB" sz="1800" b="0" dirty="0">
              <a:solidFill>
                <a:schemeClr val="tx1"/>
              </a:solidFill>
            </a:endParaRPr>
          </a:p>
          <a:p>
            <a:pPr algn="l"/>
            <a:r>
              <a:rPr lang="en-GB" sz="1800" b="0" dirty="0" err="1">
                <a:solidFill>
                  <a:schemeClr val="tx1"/>
                </a:solidFill>
              </a:rPr>
              <a:t>Individuella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samtal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inomhus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C174266-7B02-45F1-AD08-19864F84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3952"/>
            <a:ext cx="5535216" cy="612775"/>
          </a:xfrm>
        </p:spPr>
        <p:txBody>
          <a:bodyPr/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J-lag Säsong 2026</a:t>
            </a:r>
            <a:br>
              <a:rPr lang="sv-SE" dirty="0"/>
            </a:br>
            <a:r>
              <a:rPr lang="sv-SE" sz="2400" dirty="0">
                <a:solidFill>
                  <a:schemeClr val="tx2">
                    <a:lumMod val="75000"/>
                  </a:schemeClr>
                </a:solidFill>
              </a:rPr>
              <a:t>Höst/vinter 25/26</a:t>
            </a:r>
            <a:endParaRPr lang="sv-SE" sz="2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E06AFC-04CE-9335-A34D-93C4FFA0C885}"/>
              </a:ext>
            </a:extLst>
          </p:cNvPr>
          <p:cNvSpPr/>
          <p:nvPr/>
        </p:nvSpPr>
        <p:spPr>
          <a:xfrm>
            <a:off x="0" y="4585750"/>
            <a:ext cx="9144000" cy="55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image3.jpg">
            <a:extLst>
              <a:ext uri="{FF2B5EF4-FFF2-40B4-BE49-F238E27FC236}">
                <a16:creationId xmlns:a16="http://schemas.microsoft.com/office/drawing/2014/main" id="{74E5E88C-63E7-F3A9-EE52-4C688116B82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2342" y="175303"/>
            <a:ext cx="984106" cy="14634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5712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1095982" y="84912"/>
            <a:ext cx="4906157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3600" dirty="0"/>
          </a:p>
        </p:txBody>
      </p:sp>
      <p:sp>
        <p:nvSpPr>
          <p:cNvPr id="6" name="Rubrik 2"/>
          <p:cNvSpPr txBox="1">
            <a:spLocks/>
          </p:cNvSpPr>
          <p:nvPr/>
        </p:nvSpPr>
        <p:spPr>
          <a:xfrm>
            <a:off x="-100943" y="4646194"/>
            <a:ext cx="1537857" cy="43915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b="0" dirty="0" err="1">
                <a:solidFill>
                  <a:schemeClr val="tx1"/>
                </a:solidFill>
              </a:rPr>
              <a:t>Skapad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av</a:t>
            </a:r>
            <a:r>
              <a:rPr lang="en-GB" sz="1200" b="0" dirty="0">
                <a:solidFill>
                  <a:schemeClr val="tx1"/>
                </a:solidFill>
              </a:rPr>
              <a:t>: MN</a:t>
            </a:r>
          </a:p>
          <a:p>
            <a:r>
              <a:rPr lang="en-GB" sz="1200" b="0" dirty="0">
                <a:solidFill>
                  <a:schemeClr val="tx1"/>
                </a:solidFill>
              </a:rPr>
              <a:t>2023-02-20</a:t>
            </a:r>
          </a:p>
        </p:txBody>
      </p:sp>
      <p:sp>
        <p:nvSpPr>
          <p:cNvPr id="7" name="Rubrik 2"/>
          <p:cNvSpPr txBox="1">
            <a:spLocks/>
          </p:cNvSpPr>
          <p:nvPr/>
        </p:nvSpPr>
        <p:spPr>
          <a:xfrm>
            <a:off x="457199" y="2381990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6000" b="0" i="1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C174266-7B02-45F1-AD08-19864F84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3952"/>
            <a:ext cx="5535216" cy="612775"/>
          </a:xfrm>
        </p:spPr>
        <p:txBody>
          <a:bodyPr/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J-ag Säsong 2026</a:t>
            </a:r>
            <a:br>
              <a:rPr lang="sv-S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Grovplanering</a:t>
            </a:r>
            <a:endParaRPr lang="sv-SE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E06AFC-04CE-9335-A34D-93C4FFA0C885}"/>
              </a:ext>
            </a:extLst>
          </p:cNvPr>
          <p:cNvSpPr/>
          <p:nvPr/>
        </p:nvSpPr>
        <p:spPr>
          <a:xfrm>
            <a:off x="0" y="4585750"/>
            <a:ext cx="9144000" cy="55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A7C9A00-C02C-98C1-7A27-B75A15128021}"/>
              </a:ext>
            </a:extLst>
          </p:cNvPr>
          <p:cNvSpPr txBox="1"/>
          <p:nvPr/>
        </p:nvSpPr>
        <p:spPr>
          <a:xfrm>
            <a:off x="937260" y="1760220"/>
            <a:ext cx="7078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Löpträning 2ggr/vecka </a:t>
            </a:r>
          </a:p>
          <a:p>
            <a:r>
              <a:rPr lang="sv-SE" dirty="0" err="1"/>
              <a:t>Plyometri</a:t>
            </a:r>
            <a:r>
              <a:rPr lang="sv-SE" dirty="0"/>
              <a:t>/explosivitetsträning 2ggr/vecka</a:t>
            </a:r>
          </a:p>
          <a:p>
            <a:r>
              <a:rPr lang="sv-SE" dirty="0"/>
              <a:t>Teoripass/övrig aktivitet/riktad aktivitet ersätter i första hand löpträning</a:t>
            </a:r>
          </a:p>
          <a:p>
            <a:r>
              <a:rPr lang="sv-SE" dirty="0"/>
              <a:t>Några enstaka pass på B-plan (kallas till separat)</a:t>
            </a:r>
          </a:p>
          <a:p>
            <a:r>
              <a:rPr lang="sv-SE" dirty="0" err="1"/>
              <a:t>Täningsdagar</a:t>
            </a:r>
            <a:r>
              <a:rPr lang="sv-SE" dirty="0"/>
              <a:t>: Mån, </a:t>
            </a:r>
            <a:r>
              <a:rPr lang="sv-SE" dirty="0" err="1"/>
              <a:t>tis</a:t>
            </a:r>
            <a:r>
              <a:rPr lang="sv-SE" dirty="0"/>
              <a:t>, </a:t>
            </a:r>
            <a:r>
              <a:rPr lang="sv-SE" dirty="0" err="1"/>
              <a:t>tors</a:t>
            </a:r>
            <a:r>
              <a:rPr lang="sv-SE" dirty="0"/>
              <a:t> sön fm.</a:t>
            </a:r>
          </a:p>
        </p:txBody>
      </p:sp>
      <p:pic>
        <p:nvPicPr>
          <p:cNvPr id="9" name="image3.jpg">
            <a:extLst>
              <a:ext uri="{FF2B5EF4-FFF2-40B4-BE49-F238E27FC236}">
                <a16:creationId xmlns:a16="http://schemas.microsoft.com/office/drawing/2014/main" id="{FE9F4D31-3EBE-B090-648C-7E9ECA9751C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2342" y="175303"/>
            <a:ext cx="984106" cy="14634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3478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1095982" y="84912"/>
            <a:ext cx="4906157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3600" dirty="0"/>
          </a:p>
        </p:txBody>
      </p:sp>
      <p:sp>
        <p:nvSpPr>
          <p:cNvPr id="6" name="Rubrik 2"/>
          <p:cNvSpPr txBox="1">
            <a:spLocks/>
          </p:cNvSpPr>
          <p:nvPr/>
        </p:nvSpPr>
        <p:spPr>
          <a:xfrm>
            <a:off x="-100943" y="4646194"/>
            <a:ext cx="1537857" cy="43915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b="0" dirty="0" err="1">
                <a:solidFill>
                  <a:schemeClr val="tx1"/>
                </a:solidFill>
              </a:rPr>
              <a:t>Skapad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av</a:t>
            </a:r>
            <a:r>
              <a:rPr lang="en-GB" sz="1200" b="0" dirty="0">
                <a:solidFill>
                  <a:schemeClr val="tx1"/>
                </a:solidFill>
              </a:rPr>
              <a:t>: MN</a:t>
            </a:r>
          </a:p>
          <a:p>
            <a:r>
              <a:rPr lang="en-GB" sz="1200" b="0" dirty="0">
                <a:solidFill>
                  <a:schemeClr val="tx1"/>
                </a:solidFill>
              </a:rPr>
              <a:t>2023-02-20</a:t>
            </a:r>
          </a:p>
        </p:txBody>
      </p:sp>
      <p:sp>
        <p:nvSpPr>
          <p:cNvPr id="7" name="Rubrik 2"/>
          <p:cNvSpPr txBox="1">
            <a:spLocks/>
          </p:cNvSpPr>
          <p:nvPr/>
        </p:nvSpPr>
        <p:spPr>
          <a:xfrm>
            <a:off x="457199" y="2381990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6000" b="0" i="1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C174266-7B02-45F1-AD08-19864F84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3952"/>
            <a:ext cx="5535216" cy="612775"/>
          </a:xfrm>
        </p:spPr>
        <p:txBody>
          <a:bodyPr/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J-lag Säsong 2026</a:t>
            </a:r>
            <a:br>
              <a:rPr lang="sv-S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Ordningsregler</a:t>
            </a:r>
            <a:br>
              <a:rPr lang="sv-SE" dirty="0"/>
            </a:br>
            <a:br>
              <a:rPr lang="sv-SE" dirty="0"/>
            </a:br>
            <a:endParaRPr lang="sv-SE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E06AFC-04CE-9335-A34D-93C4FFA0C885}"/>
              </a:ext>
            </a:extLst>
          </p:cNvPr>
          <p:cNvSpPr/>
          <p:nvPr/>
        </p:nvSpPr>
        <p:spPr>
          <a:xfrm>
            <a:off x="0" y="4585750"/>
            <a:ext cx="9144000" cy="55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E11F6BD-ED68-86FA-A043-D69564C45BFC}"/>
              </a:ext>
            </a:extLst>
          </p:cNvPr>
          <p:cNvSpPr txBox="1"/>
          <p:nvPr/>
        </p:nvSpPr>
        <p:spPr>
          <a:xfrm>
            <a:off x="1295400" y="1645639"/>
            <a:ext cx="6522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Besvara kallelser i god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du inte närvarar vill vi veta varför. Skriv skäl i kallelse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Kaptener och spelarråd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Aldrig sist!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Omklädningsrumskultur/ordning och reda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9" name="image3.jpg">
            <a:extLst>
              <a:ext uri="{FF2B5EF4-FFF2-40B4-BE49-F238E27FC236}">
                <a16:creationId xmlns:a16="http://schemas.microsoft.com/office/drawing/2014/main" id="{8F0A7D18-A21D-28C9-8B4D-521EB530935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2342" y="175303"/>
            <a:ext cx="984106" cy="14634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7688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7BC05-940C-A00C-C3FB-9584E2A02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>
            <a:extLst>
              <a:ext uri="{FF2B5EF4-FFF2-40B4-BE49-F238E27FC236}">
                <a16:creationId xmlns:a16="http://schemas.microsoft.com/office/drawing/2014/main" id="{EFFA7BC8-72DE-2E41-BFAD-9CC83D8C5413}"/>
              </a:ext>
            </a:extLst>
          </p:cNvPr>
          <p:cNvSpPr txBox="1">
            <a:spLocks/>
          </p:cNvSpPr>
          <p:nvPr/>
        </p:nvSpPr>
        <p:spPr>
          <a:xfrm>
            <a:off x="1095982" y="84912"/>
            <a:ext cx="4906157" cy="85725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36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32173FD0-A321-EBC9-D2F6-C0435589C989}"/>
              </a:ext>
            </a:extLst>
          </p:cNvPr>
          <p:cNvSpPr txBox="1">
            <a:spLocks/>
          </p:cNvSpPr>
          <p:nvPr/>
        </p:nvSpPr>
        <p:spPr>
          <a:xfrm>
            <a:off x="-100943" y="4646194"/>
            <a:ext cx="1537857" cy="439153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200" b="0" dirty="0" err="1">
                <a:solidFill>
                  <a:schemeClr val="tx1"/>
                </a:solidFill>
              </a:rPr>
              <a:t>Skapad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>
                <a:solidFill>
                  <a:schemeClr val="tx1"/>
                </a:solidFill>
              </a:rPr>
              <a:t>av</a:t>
            </a:r>
            <a:r>
              <a:rPr lang="en-GB" sz="1200" b="0" dirty="0">
                <a:solidFill>
                  <a:schemeClr val="tx1"/>
                </a:solidFill>
              </a:rPr>
              <a:t>: MN</a:t>
            </a:r>
          </a:p>
          <a:p>
            <a:r>
              <a:rPr lang="en-GB" sz="1200" b="0" dirty="0">
                <a:solidFill>
                  <a:schemeClr val="tx1"/>
                </a:solidFill>
              </a:rPr>
              <a:t>2023-02-20</a:t>
            </a:r>
          </a:p>
        </p:txBody>
      </p:sp>
      <p:sp>
        <p:nvSpPr>
          <p:cNvPr id="7" name="Rubrik 2">
            <a:extLst>
              <a:ext uri="{FF2B5EF4-FFF2-40B4-BE49-F238E27FC236}">
                <a16:creationId xmlns:a16="http://schemas.microsoft.com/office/drawing/2014/main" id="{51E98E35-C52F-6EF6-0037-DCA45378C03D}"/>
              </a:ext>
            </a:extLst>
          </p:cNvPr>
          <p:cNvSpPr txBox="1">
            <a:spLocks/>
          </p:cNvSpPr>
          <p:nvPr/>
        </p:nvSpPr>
        <p:spPr>
          <a:xfrm>
            <a:off x="457199" y="2381990"/>
            <a:ext cx="8229600" cy="857250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89102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sz="6000" b="0" i="1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890FB33-D1F1-796F-C3AA-76B4A416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183952"/>
            <a:ext cx="5535216" cy="612775"/>
          </a:xfrm>
        </p:spPr>
        <p:txBody>
          <a:bodyPr/>
          <a:lstStyle/>
          <a:p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J-lag Säsong 2026</a:t>
            </a:r>
            <a:br>
              <a:rPr lang="sv-S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tx2">
                    <a:lumMod val="75000"/>
                  </a:schemeClr>
                </a:solidFill>
              </a:rPr>
              <a:t>Till kommande samling</a:t>
            </a:r>
            <a:br>
              <a:rPr lang="sv-SE" dirty="0"/>
            </a:br>
            <a:br>
              <a:rPr lang="sv-SE" dirty="0"/>
            </a:br>
            <a:endParaRPr lang="sv-SE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4D9F7C-3919-3253-C567-E756F7CA915F}"/>
              </a:ext>
            </a:extLst>
          </p:cNvPr>
          <p:cNvSpPr/>
          <p:nvPr/>
        </p:nvSpPr>
        <p:spPr>
          <a:xfrm>
            <a:off x="0" y="4585750"/>
            <a:ext cx="9144000" cy="557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E4966D4-E72E-67E1-8D07-7D1A08E5E502}"/>
              </a:ext>
            </a:extLst>
          </p:cNvPr>
          <p:cNvSpPr txBox="1"/>
          <p:nvPr/>
        </p:nvSpPr>
        <p:spPr>
          <a:xfrm>
            <a:off x="1295400" y="1645639"/>
            <a:ext cx="6522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Fundera ut 2 </a:t>
            </a:r>
            <a:r>
              <a:rPr lang="sv-SE" dirty="0" err="1"/>
              <a:t>st</a:t>
            </a:r>
            <a:r>
              <a:rPr lang="sv-SE" dirty="0"/>
              <a:t>, enligt dig lämpliga lagkaptener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Förslag till 3 st. spelarrådsrepresentanter (max 2st/ålder)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Ditt/dina individuella målsättningar med fotboll under 2026 (inför individuella samtal med start v.45)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9" name="image3.jpg">
            <a:extLst>
              <a:ext uri="{FF2B5EF4-FFF2-40B4-BE49-F238E27FC236}">
                <a16:creationId xmlns:a16="http://schemas.microsoft.com/office/drawing/2014/main" id="{11D8ECDA-A291-D739-DCD4-2B840173210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2342" y="175303"/>
            <a:ext cx="984106" cy="14634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6080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003E58050C4B489656543CA5569F75" ma:contentTypeVersion="8" ma:contentTypeDescription="Skapa ett nytt dokument." ma:contentTypeScope="" ma:versionID="4228f2ef9a2aec9a924389809d8bd4bf">
  <xsd:schema xmlns:xsd="http://www.w3.org/2001/XMLSchema" xmlns:xs="http://www.w3.org/2001/XMLSchema" xmlns:p="http://schemas.microsoft.com/office/2006/metadata/properties" xmlns:ns3="15d96598-29ab-47d6-8989-de1255bb6e97" targetNamespace="http://schemas.microsoft.com/office/2006/metadata/properties" ma:root="true" ma:fieldsID="4713f60b968769f3b051cab750e2019e" ns3:_="">
    <xsd:import namespace="15d96598-29ab-47d6-8989-de1255bb6e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96598-29ab-47d6-8989-de1255bb6e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49E47-04A6-4539-800E-358F97C55C92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15d96598-29ab-47d6-8989-de1255bb6e97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F9D6657-AA3C-4060-A0E2-38D182017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E0540-C487-49A3-BE33-697695BC8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d96598-29ab-47d6-8989-de1255bb6e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d8ba86f-f7dc-4d2a-8a6b-97f3e5864477}" enabled="0" method="" siteId="{2d8ba86f-f7dc-4d2a-8a6b-97f3e58644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390</Words>
  <Application>Microsoft Office PowerPoint</Application>
  <PresentationFormat>Bildspel på skärmen (16:9)</PresentationFormat>
  <Paragraphs>87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 Säsong 2026 </vt:lpstr>
      <vt:lpstr>J-lag Säsong 2026  </vt:lpstr>
      <vt:lpstr> Säsong 2026 </vt:lpstr>
      <vt:lpstr>J-lag Säsong 2026 Fokusområden</vt:lpstr>
      <vt:lpstr>J-lag Säsong 2026 Höst/vinter 25/26</vt:lpstr>
      <vt:lpstr>J-ag Säsong 2026 Grovplanering</vt:lpstr>
      <vt:lpstr>J-lag Säsong 2026 Ordningsregler  </vt:lpstr>
      <vt:lpstr>J-lag Säsong 2026 Till kommande samling  </vt:lpstr>
    </vt:vector>
  </TitlesOfParts>
  <Company>Bolt Kommunikation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Marcus Jarl</dc:creator>
  <cp:lastModifiedBy>Martin Norén</cp:lastModifiedBy>
  <cp:revision>135</cp:revision>
  <cp:lastPrinted>2017-09-26T11:59:28Z</cp:lastPrinted>
  <dcterms:created xsi:type="dcterms:W3CDTF">2014-05-22T11:59:46Z</dcterms:created>
  <dcterms:modified xsi:type="dcterms:W3CDTF">2025-10-27T21:06:02Z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0x01010077003E58050C4B489656543CA5569F75</vt:lpwstr>
  </property>
</Properties>
</file>