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97" r:id="rId2"/>
    <p:sldId id="510" r:id="rId3"/>
    <p:sldId id="463" r:id="rId4"/>
    <p:sldId id="515" r:id="rId5"/>
    <p:sldId id="514" r:id="rId6"/>
  </p:sldIdLst>
  <p:sldSz cx="13004800" cy="97536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5416">
          <p15:clr>
            <a:srgbClr val="A4A3A4"/>
          </p15:clr>
        </p15:guide>
        <p15:guide id="2" orient="horz" pos="1169">
          <p15:clr>
            <a:srgbClr val="A4A3A4"/>
          </p15:clr>
        </p15:guide>
        <p15:guide id="3" orient="horz" pos="1614">
          <p15:clr>
            <a:srgbClr val="A4A3A4"/>
          </p15:clr>
        </p15:guide>
        <p15:guide id="4" orient="horz" pos="1890">
          <p15:clr>
            <a:srgbClr val="A4A3A4"/>
          </p15:clr>
        </p15:guide>
        <p15:guide id="5" pos="2212">
          <p15:clr>
            <a:srgbClr val="A4A3A4"/>
          </p15:clr>
        </p15:guide>
        <p15:guide id="6" pos="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7" autoAdjust="0"/>
  </p:normalViewPr>
  <p:slideViewPr>
    <p:cSldViewPr snapToGrid="0" snapToObjects="1">
      <p:cViewPr varScale="1">
        <p:scale>
          <a:sx n="72" d="100"/>
          <a:sy n="72" d="100"/>
        </p:scale>
        <p:origin x="1248" y="90"/>
      </p:cViewPr>
      <p:guideLst>
        <p:guide orient="horz" pos="5416"/>
        <p:guide orient="horz" pos="1169"/>
        <p:guide orient="horz" pos="1614"/>
        <p:guide orient="horz" pos="1890"/>
        <p:guide pos="2212"/>
        <p:guide pos="81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4853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92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83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143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16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8959850"/>
            <a:ext cx="2171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9300498" y="430227"/>
            <a:ext cx="327933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300"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 ÄR SPORTSVERIGE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3"/>
          </p:nvPr>
        </p:nvSpPr>
        <p:spPr>
          <a:xfrm>
            <a:off x="5352814" y="4236578"/>
            <a:ext cx="2299172" cy="6200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EXEMPEL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art linje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ntersport_svar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3561" y="502531"/>
            <a:ext cx="2508079" cy="26493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art linje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ntersport_svart.pdf"/>
          <p:cNvPicPr>
            <a:picLocks noChangeAspect="1"/>
          </p:cNvPicPr>
          <p:nvPr/>
        </p:nvPicPr>
        <p:blipFill>
          <a:blip r:embed="rId2">
            <a:alphaModFix amt="23076"/>
            <a:extLst/>
          </a:blip>
          <a:stretch>
            <a:fillRect/>
          </a:stretch>
        </p:blipFill>
        <p:spPr>
          <a:xfrm>
            <a:off x="7243799" y="280443"/>
            <a:ext cx="15128802" cy="159811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ÖVERSKRIF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8959850"/>
            <a:ext cx="2171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9300498" y="430227"/>
            <a:ext cx="327933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300"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 ÄR SPORTSVERIGE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8959850"/>
            <a:ext cx="2171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9300498" y="430227"/>
            <a:ext cx="327933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300"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 ÄR SPORTSVERIGE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3"/>
          </p:nvPr>
        </p:nvSpPr>
        <p:spPr>
          <a:xfrm>
            <a:off x="2000014" y="1887078"/>
            <a:ext cx="2299172" cy="620044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EXEMPEL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4"/>
          </p:nvPr>
        </p:nvSpPr>
        <p:spPr>
          <a:xfrm>
            <a:off x="2000014" y="2691451"/>
            <a:ext cx="1344006" cy="484498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Brödtext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8959850"/>
            <a:ext cx="2171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300498" y="430227"/>
            <a:ext cx="327933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300"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 ÄR SPORTSVERIGE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2000014" y="1887078"/>
            <a:ext cx="2299172" cy="6200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EXEMPEL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4"/>
          </p:nvPr>
        </p:nvSpPr>
        <p:spPr>
          <a:xfrm>
            <a:off x="2000014" y="2691451"/>
            <a:ext cx="1655987" cy="175525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30200" indent="-330200">
              <a:lnSpc>
                <a:spcPct val="120000"/>
              </a:lnSpc>
              <a:spcBef>
                <a:spcPts val="13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Punkt 1</a:t>
            </a:r>
          </a:p>
          <a:p>
            <a:pPr marL="330200" indent="-330200">
              <a:lnSpc>
                <a:spcPct val="120000"/>
              </a:lnSpc>
              <a:spcBef>
                <a:spcPts val="13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Punkt 2</a:t>
            </a:r>
          </a:p>
          <a:p>
            <a:pPr marL="330200" indent="-330200">
              <a:lnSpc>
                <a:spcPct val="120000"/>
              </a:lnSpc>
              <a:spcBef>
                <a:spcPts val="13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Punkt 3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8959850"/>
            <a:ext cx="2171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AST LOGO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b="20572"/>
          <a:stretch>
            <a:fillRect/>
          </a:stretch>
        </p:blipFill>
        <p:spPr>
          <a:xfrm>
            <a:off x="10236200" y="8959850"/>
            <a:ext cx="2171700" cy="27235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art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38100" y="8915400"/>
            <a:ext cx="13081000" cy="5461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intersport_ne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7357" y="9080825"/>
            <a:ext cx="2037686" cy="21525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art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38100" y="8915400"/>
            <a:ext cx="13081000" cy="381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6" name="intersport_svar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8761" y="9075031"/>
            <a:ext cx="2508079" cy="264939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art linje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ntersport_svar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3561" y="9075031"/>
            <a:ext cx="2508079" cy="26493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Tommy.aronsson@intersport.se" TargetMode="Externa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utterstock_293746502.jpg"/>
          <p:cNvPicPr>
            <a:picLocks noChangeAspect="1"/>
          </p:cNvPicPr>
          <p:nvPr/>
        </p:nvPicPr>
        <p:blipFill>
          <a:blip r:embed="rId3">
            <a:extLst/>
          </a:blip>
          <a:srcRect l="6598" r="2951"/>
          <a:stretch>
            <a:fillRect/>
          </a:stretch>
        </p:blipFill>
        <p:spPr>
          <a:xfrm>
            <a:off x="-113455" y="0"/>
            <a:ext cx="13231711" cy="977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objekt 4" descr="symbol.ai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269" y="-7021455"/>
            <a:ext cx="30552968" cy="21600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91670" y="7355827"/>
            <a:ext cx="1006138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INTERSPORT LJUNGBY</a:t>
            </a:r>
          </a:p>
        </p:txBody>
      </p:sp>
      <p:pic>
        <p:nvPicPr>
          <p:cNvPr id="6" name="Bildobjekt 5" descr="intersport_ne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26" y="8989408"/>
            <a:ext cx="204480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1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r="17469"/>
          <a:stretch/>
        </p:blipFill>
        <p:spPr>
          <a:xfrm>
            <a:off x="-55984" y="0"/>
            <a:ext cx="13118840" cy="97536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1" y="197984"/>
            <a:ext cx="2097741" cy="3028527"/>
          </a:xfrm>
          <a:prstGeom prst="rect">
            <a:avLst/>
          </a:prstGeom>
        </p:spPr>
      </p:pic>
      <p:pic>
        <p:nvPicPr>
          <p:cNvPr id="7" name="intersport_svart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36200" y="8981275"/>
            <a:ext cx="2171701" cy="2294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0"/>
          <p:cNvSpPr/>
          <p:nvPr/>
        </p:nvSpPr>
        <p:spPr>
          <a:xfrm>
            <a:off x="930387" y="956043"/>
            <a:ext cx="11619422" cy="7671763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>
              <a:latin typeface="DINPro-Light" panose="02010404040101020104" pitchFamily="50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276349" y="1277377"/>
            <a:ext cx="101659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- SPELREGLER</a:t>
            </a:r>
            <a:endParaRPr kumimoji="0" lang="sv-SE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1586059" y="2320189"/>
            <a:ext cx="10821842" cy="630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3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b="1" dirty="0" smtClean="0">
                <a:solidFill>
                  <a:sysClr val="windowText" lastClr="000000"/>
                </a:solidFill>
              </a:rPr>
              <a:t>Skoutprovning </a:t>
            </a:r>
            <a:r>
              <a:rPr lang="sv-SE" sz="1500" b="1" dirty="0" smtClean="0">
                <a:solidFill>
                  <a:sysClr val="windowText" lastClr="000000"/>
                </a:solidFill>
              </a:rPr>
              <a:t>Herr &amp; Dam </a:t>
            </a:r>
            <a:r>
              <a:rPr lang="sv-SE" sz="2400" b="1" dirty="0" smtClean="0">
                <a:solidFill>
                  <a:sysClr val="windowText" lastClr="000000"/>
                </a:solidFill>
              </a:rPr>
              <a:t>	Klubbstugan 		6 mars			17.30 – 20.00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2400" b="1" dirty="0" smtClean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b="1" dirty="0" smtClean="0">
                <a:solidFill>
                  <a:sysClr val="windowText" lastClr="000000"/>
                </a:solidFill>
              </a:rPr>
              <a:t>Overallutprovning 		Klubbstugan		14 – 15 mars	16.00 – 20.00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2400" b="1" dirty="0" smtClean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b="1" dirty="0" smtClean="0">
                <a:solidFill>
                  <a:sysClr val="windowText" lastClr="000000"/>
                </a:solidFill>
              </a:rPr>
              <a:t>Fotbollsmässa			Butik				16 mars		16.00 – 19.00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2400" b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b="1" dirty="0" smtClean="0">
                <a:solidFill>
                  <a:sysClr val="windowText" lastClr="000000"/>
                </a:solidFill>
              </a:rPr>
              <a:t>Ungdomsdagar			Butik			   	30 – 31 mars	10.00 – 19.00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b="1" dirty="0" smtClean="0">
                <a:solidFill>
                  <a:sysClr val="windowText" lastClr="000000"/>
                </a:solidFill>
              </a:rPr>
              <a:t>Ungdomsdagar			Butik				19 april		10.00 – 19.00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2400" b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b="1" dirty="0" smtClean="0">
                <a:solidFill>
                  <a:sysClr val="windowText" lastClr="000000"/>
                </a:solidFill>
              </a:rPr>
              <a:t>Efterbeställningar overaller	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24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8"/>
          <a:stretch/>
        </p:blipFill>
        <p:spPr>
          <a:xfrm>
            <a:off x="-1" y="0"/>
            <a:ext cx="13039107" cy="9753600"/>
          </a:xfrm>
          <a:prstGeom prst="rect">
            <a:avLst/>
          </a:prstGeom>
        </p:spPr>
      </p:pic>
      <p:pic>
        <p:nvPicPr>
          <p:cNvPr id="3" name="Bildobjekt 2" descr="intersport_svar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54" y="8975625"/>
            <a:ext cx="2044800" cy="216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7023563" y="10657"/>
            <a:ext cx="588405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sv-S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LJUNGBY IF </a:t>
            </a:r>
          </a:p>
          <a:p>
            <a:pPr algn="l"/>
            <a:r>
              <a:rPr lang="sv-S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KOLLEKTION 2017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1586059" y="2320189"/>
            <a:ext cx="10165978" cy="4090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3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sv-SE" sz="2800" noProof="0" dirty="0" smtClean="0">
                <a:solidFill>
                  <a:sysClr val="windowText" lastClr="000000"/>
                </a:solidFill>
              </a:rPr>
              <a:t> 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" y="10657"/>
            <a:ext cx="6756077" cy="97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7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r="17469"/>
          <a:stretch/>
        </p:blipFill>
        <p:spPr>
          <a:xfrm>
            <a:off x="-55984" y="0"/>
            <a:ext cx="13118840" cy="9753600"/>
          </a:xfrm>
          <a:prstGeom prst="rect">
            <a:avLst/>
          </a:prstGeom>
        </p:spPr>
      </p:pic>
      <p:sp>
        <p:nvSpPr>
          <p:cNvPr id="3" name="Shape 140"/>
          <p:cNvSpPr/>
          <p:nvPr/>
        </p:nvSpPr>
        <p:spPr>
          <a:xfrm>
            <a:off x="930387" y="956043"/>
            <a:ext cx="11619422" cy="7671763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>
              <a:latin typeface="DINPro-Light" panose="02010404040101020104" pitchFamily="50" charset="0"/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1329177" y="1246763"/>
            <a:ext cx="10821842" cy="630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3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smtClean="0">
                <a:solidFill>
                  <a:sysClr val="windowText" lastClr="000000"/>
                </a:solidFill>
              </a:rPr>
              <a:t>LIF PRODUKTER / CUPKLÄDER</a:t>
            </a:r>
            <a:endParaRPr lang="sv-SE" sz="2400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1500" dirty="0" smtClean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smtClean="0">
                <a:solidFill>
                  <a:sysClr val="windowText" lastClr="000000"/>
                </a:solidFill>
              </a:rPr>
              <a:t>T-shirt </a:t>
            </a:r>
            <a:r>
              <a:rPr lang="sv-SE" sz="2400" dirty="0" err="1" smtClean="0">
                <a:solidFill>
                  <a:sysClr val="windowText" lastClr="000000"/>
                </a:solidFill>
              </a:rPr>
              <a:t>Inkl</a:t>
            </a:r>
            <a:r>
              <a:rPr lang="sv-SE" sz="2400" dirty="0" smtClean="0">
                <a:solidFill>
                  <a:sysClr val="windowText" lastClr="000000"/>
                </a:solidFill>
              </a:rPr>
              <a:t> logga 		Fr 		49:-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smtClean="0">
                <a:solidFill>
                  <a:sysClr val="windowText" lastClr="000000"/>
                </a:solidFill>
              </a:rPr>
              <a:t>Mössor	 </a:t>
            </a:r>
            <a:r>
              <a:rPr lang="sv-SE" sz="2400" dirty="0" err="1" smtClean="0">
                <a:solidFill>
                  <a:sysClr val="windowText" lastClr="000000"/>
                </a:solidFill>
              </a:rPr>
              <a:t>inkl</a:t>
            </a:r>
            <a:r>
              <a:rPr lang="sv-SE" sz="2400" dirty="0" smtClean="0">
                <a:solidFill>
                  <a:sysClr val="windowText" lastClr="000000"/>
                </a:solidFill>
              </a:rPr>
              <a:t> logga		Fr		69:-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err="1" smtClean="0">
                <a:solidFill>
                  <a:sysClr val="windowText" lastClr="000000"/>
                </a:solidFill>
              </a:rPr>
              <a:t>Nyckelband</a:t>
            </a:r>
            <a:r>
              <a:rPr lang="sv-SE" sz="2400" dirty="0" smtClean="0">
                <a:solidFill>
                  <a:sysClr val="windowText" lastClr="000000"/>
                </a:solidFill>
              </a:rPr>
              <a:t>					29:-			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smtClean="0">
                <a:solidFill>
                  <a:sysClr val="windowText" lastClr="000000"/>
                </a:solidFill>
              </a:rPr>
              <a:t>				</a:t>
            </a:r>
            <a:endParaRPr lang="sv-SE" sz="2400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sv-SE" sz="2400" dirty="0" smtClean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smtClean="0">
                <a:solidFill>
                  <a:sysClr val="windowText" lastClr="000000"/>
                </a:solidFill>
              </a:rPr>
              <a:t>Ungdomsshorts, provstege i klubbstugan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v-SE" sz="2400" dirty="0" smtClean="0">
                <a:solidFill>
                  <a:sysClr val="windowText" lastClr="000000"/>
                </a:solidFill>
              </a:rPr>
              <a:t>Från och med fredag 17 feb</a:t>
            </a:r>
            <a:endParaRPr lang="sv-SE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8" y="956043"/>
            <a:ext cx="3723861" cy="186939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70660" y="3136746"/>
            <a:ext cx="2490456" cy="18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54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r="12393"/>
          <a:stretch/>
        </p:blipFill>
        <p:spPr>
          <a:xfrm>
            <a:off x="-17929" y="0"/>
            <a:ext cx="13106400" cy="9753600"/>
          </a:xfrm>
          <a:prstGeom prst="rect">
            <a:avLst/>
          </a:prstGeom>
        </p:spPr>
      </p:pic>
      <p:pic>
        <p:nvPicPr>
          <p:cNvPr id="8" name="Bildobjekt 7" descr="intersport_ne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26" y="8989408"/>
            <a:ext cx="2044801" cy="216000"/>
          </a:xfrm>
          <a:prstGeom prst="rect">
            <a:avLst/>
          </a:prstGeom>
        </p:spPr>
      </p:pic>
      <p:sp>
        <p:nvSpPr>
          <p:cNvPr id="9" name="Shape 140"/>
          <p:cNvSpPr/>
          <p:nvPr/>
        </p:nvSpPr>
        <p:spPr>
          <a:xfrm>
            <a:off x="-17929" y="5791200"/>
            <a:ext cx="11045303" cy="401219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>
              <a:latin typeface="DINPro-Light" panose="02010404040101020104" pitchFamily="50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49625" y="6048126"/>
            <a:ext cx="10165978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Kontaktperson:</a:t>
            </a:r>
          </a:p>
          <a:p>
            <a:pPr algn="l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Tommy.aronsson@intersport.se</a:t>
            </a: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Ansvariga fotbollsavdelning:</a:t>
            </a:r>
          </a:p>
          <a:p>
            <a:pPr algn="l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Oscar, Ossian,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Arnel, Sara</a:t>
            </a: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0" lang="sv-SE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Platshållare för innehåll 2"/>
          <p:cNvSpPr txBox="1">
            <a:spLocks/>
          </p:cNvSpPr>
          <p:nvPr/>
        </p:nvSpPr>
        <p:spPr>
          <a:xfrm>
            <a:off x="1586059" y="2320189"/>
            <a:ext cx="10165978" cy="4090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3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72858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34</Words>
  <Application>Microsoft Office PowerPoint</Application>
  <PresentationFormat>Anpassad</PresentationFormat>
  <Paragraphs>30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Avenir Roman</vt:lpstr>
      <vt:lpstr>DINPro-Light</vt:lpstr>
      <vt:lpstr>Helvetica Light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Petersson</dc:creator>
  <cp:lastModifiedBy>Tommy Aronsson</cp:lastModifiedBy>
  <cp:revision>287</cp:revision>
  <cp:lastPrinted>2016-02-01T10:08:18Z</cp:lastPrinted>
  <dcterms:modified xsi:type="dcterms:W3CDTF">2017-02-15T14:05:19Z</dcterms:modified>
</cp:coreProperties>
</file>