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1BB462-A142-280D-15CC-366C626B3B4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18A2026-FC78-78B1-CA79-E285D78455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2ADA8344-F0D6-AA49-DEE0-48EB72D9DD0D}"/>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AB98D406-F6EB-F82C-1BA8-03F4D037B7D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55314D1-F91D-EDD2-FA96-2C3FC4C3D17B}"/>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424158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7068E2-1BD3-1FDD-D00F-CCE430DBA67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A746860-4716-5366-12E2-25318A1EAC8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71C6B8C-E242-5D2A-E475-C22837BF8D99}"/>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6F0D1AA5-6FB3-8EE7-9517-0D12239EB94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F691C13-44C7-9CB3-B206-6580DF5060A2}"/>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269808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E1FFB68-6CB1-A0D8-7723-AD7A90CD5A8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6E6FE37-CCC7-ED96-29AC-EEF2E1C6BCC2}"/>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0C01AE0-8D38-0665-95B5-671E0E2962FC}"/>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7E19972D-5A0B-F7A0-586F-342589D9F0B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FE84C1-F6D4-140E-E44D-FD3F5386E0BA}"/>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234385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1126F7-BBCA-F5E3-BEF3-B1530B12240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751F939-1427-1C87-D99F-E98312286D9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01FBA4-BF96-B2EE-C7DA-3FE458A0C0FC}"/>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6AB6A9C6-02C2-28DE-CA5B-4BE065F505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3F1CEAB-9CA1-5A7A-A03C-F2BD9F488364}"/>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1210124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E592A2-BB05-48DA-05AE-19385E9DA52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3251A1D-F3D2-4A19-77BC-16A7566134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53DD1A5-8698-A2A8-6223-3EC0342507EB}"/>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5F203581-F363-30B5-7383-C6541DEE8C7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1B6AFA-873E-9AB9-839D-88AF29AC1590}"/>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1405586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46E644-CC71-28EB-CDDE-1D70B23D595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C02BECA-CB0D-19A7-0CEB-F14C48139EE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F8764C9-FDEB-4583-97DA-EB8DFDDDA86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82C65B1-65DC-DEE7-16D6-28B7EF5B9AE5}"/>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6" name="Platshållare för sidfot 5">
            <a:extLst>
              <a:ext uri="{FF2B5EF4-FFF2-40B4-BE49-F238E27FC236}">
                <a16:creationId xmlns:a16="http://schemas.microsoft.com/office/drawing/2014/main" id="{C2310B2F-08F6-45CE-E39A-31EBD482833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57499EE-AC55-3827-849A-70875F83ED75}"/>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43552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CE32BA-8B17-955B-0913-2580A4B623C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6F69374-148B-97AC-697D-6830EE38AD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07BD8F7-B057-A9DE-F1D9-BBAE840FB69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6ED2A8C-8ABE-226E-F31A-29F1EBEAD2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1B569842-D334-6DB7-E44C-4A56CF0546A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E233A33-2006-7594-727B-22FDE56B4366}"/>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8" name="Platshållare för sidfot 7">
            <a:extLst>
              <a:ext uri="{FF2B5EF4-FFF2-40B4-BE49-F238E27FC236}">
                <a16:creationId xmlns:a16="http://schemas.microsoft.com/office/drawing/2014/main" id="{7EA622B1-3776-13B9-7EE4-9AF6D49B564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B0807D5-F5EB-C368-5D03-427F6C82DB75}"/>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827855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6659AF-34B4-CDE7-1DE8-2F0CCD174AB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1E85BEB-F71E-95BC-3144-28427B893A41}"/>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4" name="Platshållare för sidfot 3">
            <a:extLst>
              <a:ext uri="{FF2B5EF4-FFF2-40B4-BE49-F238E27FC236}">
                <a16:creationId xmlns:a16="http://schemas.microsoft.com/office/drawing/2014/main" id="{6F719420-5953-CE9D-A475-AC8DE712ECA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9232761-BC23-A981-3213-24C4ACAE0EC5}"/>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4098405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2AAF7F7-B324-B3C2-BF09-5489B7ACB55A}"/>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3" name="Platshållare för sidfot 2">
            <a:extLst>
              <a:ext uri="{FF2B5EF4-FFF2-40B4-BE49-F238E27FC236}">
                <a16:creationId xmlns:a16="http://schemas.microsoft.com/office/drawing/2014/main" id="{FFB77AC9-9EBF-BDC5-6702-DEBF511DA9E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6A30A15-5FF0-4287-62F7-A9268E9788C4}"/>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254519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9B0035-AFFC-4A1D-C1C6-42D63E93F5B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17F7491-4849-CA6F-2A08-60D8DA959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E2C4EE2-0785-BD03-32B5-C86D855069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20F77CC-314D-D79F-1E4B-F2650C470BB7}"/>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6" name="Platshållare för sidfot 5">
            <a:extLst>
              <a:ext uri="{FF2B5EF4-FFF2-40B4-BE49-F238E27FC236}">
                <a16:creationId xmlns:a16="http://schemas.microsoft.com/office/drawing/2014/main" id="{76609974-1910-888D-67B9-1837299BD6C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DDCE91E-1E01-459F-38E3-7493296943B8}"/>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1575144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92DBC9-8D1F-43DE-DF00-65A131A754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AA246D6-572C-AC1E-F284-937A683923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A217C1F-6550-FCCC-CF13-B61925ED3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C061D16-FD89-2860-CFAA-552B944FAE58}"/>
              </a:ext>
            </a:extLst>
          </p:cNvPr>
          <p:cNvSpPr>
            <a:spLocks noGrp="1"/>
          </p:cNvSpPr>
          <p:nvPr>
            <p:ph type="dt" sz="half" idx="10"/>
          </p:nvPr>
        </p:nvSpPr>
        <p:spPr/>
        <p:txBody>
          <a:bodyPr/>
          <a:lstStyle/>
          <a:p>
            <a:fld id="{0A0F41D6-094A-4ACF-82E3-5F26DD07004C}" type="datetimeFigureOut">
              <a:rPr lang="sv-SE" smtClean="0"/>
              <a:t>2026-04-20</a:t>
            </a:fld>
            <a:endParaRPr lang="sv-SE"/>
          </a:p>
        </p:txBody>
      </p:sp>
      <p:sp>
        <p:nvSpPr>
          <p:cNvPr id="6" name="Platshållare för sidfot 5">
            <a:extLst>
              <a:ext uri="{FF2B5EF4-FFF2-40B4-BE49-F238E27FC236}">
                <a16:creationId xmlns:a16="http://schemas.microsoft.com/office/drawing/2014/main" id="{4C4BF645-F7A4-891C-4D28-76F2C3968BD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430E3AF-1AFA-4C41-1936-2A1CFE5086BE}"/>
              </a:ext>
            </a:extLst>
          </p:cNvPr>
          <p:cNvSpPr>
            <a:spLocks noGrp="1"/>
          </p:cNvSpPr>
          <p:nvPr>
            <p:ph type="sldNum" sz="quarter" idx="12"/>
          </p:nvPr>
        </p:nvSpPr>
        <p:spPr/>
        <p:txBody>
          <a:bodyPr/>
          <a:lstStyle/>
          <a:p>
            <a:fld id="{620FBD5C-C6A8-4960-ADB8-BBF1C8C63906}" type="slidenum">
              <a:rPr lang="sv-SE" smtClean="0"/>
              <a:t>‹#›</a:t>
            </a:fld>
            <a:endParaRPr lang="sv-SE"/>
          </a:p>
        </p:txBody>
      </p:sp>
    </p:spTree>
    <p:extLst>
      <p:ext uri="{BB962C8B-B14F-4D97-AF65-F5344CB8AC3E}">
        <p14:creationId xmlns:p14="http://schemas.microsoft.com/office/powerpoint/2010/main" val="290141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29E9836-0042-A5A3-4DFD-21D7AECB30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41A5B66-B8C0-6C82-4CA0-F094985396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5149D2F-B12F-9008-0D9B-0B1EC186E5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0F41D6-094A-4ACF-82E3-5F26DD07004C}" type="datetimeFigureOut">
              <a:rPr lang="sv-SE" smtClean="0"/>
              <a:t>2026-04-20</a:t>
            </a:fld>
            <a:endParaRPr lang="sv-SE"/>
          </a:p>
        </p:txBody>
      </p:sp>
      <p:sp>
        <p:nvSpPr>
          <p:cNvPr id="5" name="Platshållare för sidfot 4">
            <a:extLst>
              <a:ext uri="{FF2B5EF4-FFF2-40B4-BE49-F238E27FC236}">
                <a16:creationId xmlns:a16="http://schemas.microsoft.com/office/drawing/2014/main" id="{C5590388-905E-6B25-4BDC-1490654766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1758EADC-1B49-C18D-7A93-018B7D97C8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0FBD5C-C6A8-4960-ADB8-BBF1C8C63906}" type="slidenum">
              <a:rPr lang="sv-SE" smtClean="0"/>
              <a:t>‹#›</a:t>
            </a:fld>
            <a:endParaRPr lang="sv-SE"/>
          </a:p>
        </p:txBody>
      </p:sp>
    </p:spTree>
    <p:extLst>
      <p:ext uri="{BB962C8B-B14F-4D97-AF65-F5344CB8AC3E}">
        <p14:creationId xmlns:p14="http://schemas.microsoft.com/office/powerpoint/2010/main" val="2194849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385FE374-9CE7-6691-0A70-31022E118CBA}"/>
              </a:ext>
            </a:extLst>
          </p:cNvPr>
          <p:cNvSpPr>
            <a:spLocks noGrp="1"/>
          </p:cNvSpPr>
          <p:nvPr>
            <p:ph type="title"/>
          </p:nvPr>
        </p:nvSpPr>
        <p:spPr/>
        <p:txBody>
          <a:bodyPr/>
          <a:lstStyle/>
          <a:p>
            <a:pPr algn="ctr"/>
            <a:r>
              <a:rPr lang="sv-SE" dirty="0"/>
              <a:t>VÄLKOMNA TILL </a:t>
            </a:r>
            <a:br>
              <a:rPr lang="sv-SE" dirty="0"/>
            </a:br>
            <a:r>
              <a:rPr lang="sv-SE" dirty="0"/>
              <a:t>FÖRÄLDRAMÖTE P2016</a:t>
            </a:r>
          </a:p>
        </p:txBody>
      </p:sp>
      <p:pic>
        <p:nvPicPr>
          <p:cNvPr id="12" name="Platshållare för innehåll 11">
            <a:extLst>
              <a:ext uri="{FF2B5EF4-FFF2-40B4-BE49-F238E27FC236}">
                <a16:creationId xmlns:a16="http://schemas.microsoft.com/office/drawing/2014/main" id="{E2BFE89E-A148-80B4-E72A-EEB5BBA69C2A}"/>
              </a:ext>
            </a:extLst>
          </p:cNvPr>
          <p:cNvPicPr>
            <a:picLocks noGrp="1" noChangeAspect="1"/>
          </p:cNvPicPr>
          <p:nvPr>
            <p:ph idx="1"/>
          </p:nvPr>
        </p:nvPicPr>
        <p:blipFill>
          <a:blip r:embed="rId2"/>
          <a:stretch>
            <a:fillRect/>
          </a:stretch>
        </p:blipFill>
        <p:spPr>
          <a:xfrm>
            <a:off x="4913970" y="2272855"/>
            <a:ext cx="2364059" cy="3456878"/>
          </a:xfrm>
          <a:prstGeom prst="rect">
            <a:avLst/>
          </a:prstGeom>
        </p:spPr>
      </p:pic>
    </p:spTree>
    <p:extLst>
      <p:ext uri="{BB962C8B-B14F-4D97-AF65-F5344CB8AC3E}">
        <p14:creationId xmlns:p14="http://schemas.microsoft.com/office/powerpoint/2010/main" val="334430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BA8C35F-6F94-F427-E7A6-1BA22440E1F3}"/>
              </a:ext>
            </a:extLst>
          </p:cNvPr>
          <p:cNvSpPr>
            <a:spLocks noGrp="1"/>
          </p:cNvSpPr>
          <p:nvPr>
            <p:ph type="title"/>
          </p:nvPr>
        </p:nvSpPr>
        <p:spPr/>
        <p:txBody>
          <a:bodyPr/>
          <a:lstStyle/>
          <a:p>
            <a:r>
              <a:rPr lang="sv-SE" dirty="0"/>
              <a:t>Kioskschema</a:t>
            </a:r>
          </a:p>
        </p:txBody>
      </p:sp>
      <p:sp>
        <p:nvSpPr>
          <p:cNvPr id="3" name="Platshållare för innehåll 2">
            <a:extLst>
              <a:ext uri="{FF2B5EF4-FFF2-40B4-BE49-F238E27FC236}">
                <a16:creationId xmlns:a16="http://schemas.microsoft.com/office/drawing/2014/main" id="{F3778F1D-53BA-BA1D-1390-637DA593930E}"/>
              </a:ext>
            </a:extLst>
          </p:cNvPr>
          <p:cNvSpPr>
            <a:spLocks noGrp="1"/>
          </p:cNvSpPr>
          <p:nvPr>
            <p:ph idx="1"/>
          </p:nvPr>
        </p:nvSpPr>
        <p:spPr/>
        <p:txBody>
          <a:bodyPr>
            <a:normAutofit fontScale="85000" lnSpcReduction="10000"/>
          </a:bodyPr>
          <a:lstStyle/>
          <a:p>
            <a:r>
              <a:rPr lang="sv-SE" dirty="0"/>
              <a:t>Kioskansvariga är: Anna Melin, Johanna </a:t>
            </a:r>
            <a:r>
              <a:rPr lang="sv-SE" dirty="0" err="1"/>
              <a:t>Persdotter</a:t>
            </a:r>
            <a:r>
              <a:rPr lang="sv-SE" dirty="0"/>
              <a:t> </a:t>
            </a:r>
            <a:r>
              <a:rPr lang="sv-SE" dirty="0" err="1"/>
              <a:t>Edsäker</a:t>
            </a:r>
            <a:r>
              <a:rPr lang="sv-SE" dirty="0"/>
              <a:t>, Caroline Eriksson </a:t>
            </a:r>
            <a:r>
              <a:rPr lang="sv-SE" dirty="0" err="1"/>
              <a:t>Bromihn</a:t>
            </a:r>
            <a:endParaRPr lang="sv-SE" dirty="0"/>
          </a:p>
          <a:p>
            <a:r>
              <a:rPr lang="sv-SE" dirty="0"/>
              <a:t>I samband med spelarkallelsen kommer det komma en separat kallelse till kiosken</a:t>
            </a:r>
          </a:p>
          <a:p>
            <a:r>
              <a:rPr lang="sv-SE" dirty="0"/>
              <a:t>Kiosken kommer finnas att hämtas hos Anna Melin, man kontaktar henne senast dagen innan match för att bestämma om upphämtningen. </a:t>
            </a:r>
          </a:p>
          <a:p>
            <a:r>
              <a:rPr lang="sv-SE" dirty="0"/>
              <a:t>Vi kommer kalla 2 </a:t>
            </a:r>
            <a:r>
              <a:rPr lang="sv-SE" dirty="0" err="1"/>
              <a:t>st</a:t>
            </a:r>
            <a:r>
              <a:rPr lang="sv-SE" dirty="0"/>
              <a:t> föräldrar till att stå i kiosken</a:t>
            </a:r>
          </a:p>
          <a:p>
            <a:r>
              <a:rPr lang="sv-SE" dirty="0"/>
              <a:t>”Kioskföräldrarna" kokar 2 kannor kaffe och bakar/köper kaka eller frallor.</a:t>
            </a:r>
          </a:p>
          <a:p>
            <a:r>
              <a:rPr lang="sv-SE" dirty="0"/>
              <a:t>Kan man inte stå i kiosken får man byta själv med någon annan förälder. Föräldrars kontaktuppgifter finns på Laget.se </a:t>
            </a:r>
          </a:p>
          <a:p>
            <a:r>
              <a:rPr lang="sv-SE" dirty="0"/>
              <a:t>Kommer finnas en kioskmanual på vår sida där all information samlas</a:t>
            </a:r>
          </a:p>
          <a:p>
            <a:endParaRPr lang="sv-SE" dirty="0"/>
          </a:p>
          <a:p>
            <a:endParaRPr lang="sv-SE" dirty="0"/>
          </a:p>
        </p:txBody>
      </p:sp>
    </p:spTree>
    <p:extLst>
      <p:ext uri="{BB962C8B-B14F-4D97-AF65-F5344CB8AC3E}">
        <p14:creationId xmlns:p14="http://schemas.microsoft.com/office/powerpoint/2010/main" val="1450500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169140-2E6C-D4C1-090B-FD530E1180BD}"/>
              </a:ext>
            </a:extLst>
          </p:cNvPr>
          <p:cNvSpPr>
            <a:spLocks noGrp="1"/>
          </p:cNvSpPr>
          <p:nvPr>
            <p:ph type="title"/>
          </p:nvPr>
        </p:nvSpPr>
        <p:spPr/>
        <p:txBody>
          <a:bodyPr/>
          <a:lstStyle/>
          <a:p>
            <a:r>
              <a:rPr lang="sv-SE" dirty="0"/>
              <a:t>Övrigt	</a:t>
            </a:r>
          </a:p>
        </p:txBody>
      </p:sp>
      <p:sp>
        <p:nvSpPr>
          <p:cNvPr id="3" name="Platshållare för innehåll 2">
            <a:extLst>
              <a:ext uri="{FF2B5EF4-FFF2-40B4-BE49-F238E27FC236}">
                <a16:creationId xmlns:a16="http://schemas.microsoft.com/office/drawing/2014/main" id="{C5311070-9B9A-6F98-B0F1-D9E7FE79B018}"/>
              </a:ext>
            </a:extLst>
          </p:cNvPr>
          <p:cNvSpPr>
            <a:spLocks noGrp="1"/>
          </p:cNvSpPr>
          <p:nvPr>
            <p:ph idx="1"/>
          </p:nvPr>
        </p:nvSpPr>
        <p:spPr/>
        <p:txBody>
          <a:bodyPr/>
          <a:lstStyle/>
          <a:p>
            <a:r>
              <a:rPr lang="sv-SE" dirty="0"/>
              <a:t>Kassör: Per Hovelius &amp; Anna Melin</a:t>
            </a:r>
          </a:p>
          <a:p>
            <a:r>
              <a:rPr lang="sv-SE" dirty="0"/>
              <a:t>Trivselgrupp: Henrik Johansson, Sussie Gunnarsson, Malin Blaag som hjälper till vid sammankomster efter träningar och liknande.</a:t>
            </a:r>
          </a:p>
          <a:p>
            <a:r>
              <a:rPr lang="sv-SE" dirty="0"/>
              <a:t>Extra försäljning för att stärka lagkassan: Alma </a:t>
            </a:r>
            <a:r>
              <a:rPr lang="sv-SE" dirty="0" err="1"/>
              <a:t>Kharimanovic</a:t>
            </a:r>
            <a:r>
              <a:rPr lang="sv-SE" dirty="0"/>
              <a:t> och  Emelie Johansson. </a:t>
            </a:r>
          </a:p>
          <a:p>
            <a:r>
              <a:rPr lang="sv-SE" dirty="0"/>
              <a:t>Vid ordinarie träningar kommer laget delas upp i två grupper för att få effektivare träningar. Separat kallelse gällande vilken grupp man tillhör kommer på mail. </a:t>
            </a:r>
          </a:p>
          <a:p>
            <a:r>
              <a:rPr lang="sv-SE" dirty="0"/>
              <a:t>Vid frågor kontakta någon av oss ledare. </a:t>
            </a:r>
          </a:p>
        </p:txBody>
      </p:sp>
    </p:spTree>
    <p:extLst>
      <p:ext uri="{BB962C8B-B14F-4D97-AF65-F5344CB8AC3E}">
        <p14:creationId xmlns:p14="http://schemas.microsoft.com/office/powerpoint/2010/main" val="1582957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8B1624-43C0-6EA1-D4DC-3C7E4B2E542A}"/>
              </a:ext>
            </a:extLst>
          </p:cNvPr>
          <p:cNvSpPr>
            <a:spLocks noGrp="1"/>
          </p:cNvSpPr>
          <p:nvPr>
            <p:ph type="title"/>
          </p:nvPr>
        </p:nvSpPr>
        <p:spPr/>
        <p:txBody>
          <a:bodyPr/>
          <a:lstStyle/>
          <a:p>
            <a:r>
              <a:rPr lang="sv-SE" dirty="0"/>
              <a:t>Ledare</a:t>
            </a:r>
          </a:p>
        </p:txBody>
      </p:sp>
      <p:sp>
        <p:nvSpPr>
          <p:cNvPr id="3" name="Platshållare för innehåll 2">
            <a:extLst>
              <a:ext uri="{FF2B5EF4-FFF2-40B4-BE49-F238E27FC236}">
                <a16:creationId xmlns:a16="http://schemas.microsoft.com/office/drawing/2014/main" id="{38AC360C-94F5-6CC0-43FF-1753BDD6C484}"/>
              </a:ext>
            </a:extLst>
          </p:cNvPr>
          <p:cNvSpPr>
            <a:spLocks noGrp="1"/>
          </p:cNvSpPr>
          <p:nvPr>
            <p:ph idx="1"/>
          </p:nvPr>
        </p:nvSpPr>
        <p:spPr/>
        <p:txBody>
          <a:bodyPr>
            <a:normAutofit fontScale="92500" lnSpcReduction="20000"/>
          </a:bodyPr>
          <a:lstStyle/>
          <a:p>
            <a:r>
              <a:rPr lang="sv-SE" dirty="0"/>
              <a:t>Robert Berglund  (Huvudtränare)</a:t>
            </a:r>
          </a:p>
          <a:p>
            <a:r>
              <a:rPr lang="sv-SE" dirty="0"/>
              <a:t>Jakob Thoresen(Huvudtränare)</a:t>
            </a:r>
          </a:p>
          <a:p>
            <a:r>
              <a:rPr lang="sv-SE" dirty="0"/>
              <a:t>Daniel Johansson(Tränare)</a:t>
            </a:r>
          </a:p>
          <a:p>
            <a:r>
              <a:rPr lang="sv-SE" dirty="0"/>
              <a:t>Jonni </a:t>
            </a:r>
            <a:r>
              <a:rPr lang="sv-SE" dirty="0" err="1"/>
              <a:t>Hellstén</a:t>
            </a:r>
            <a:r>
              <a:rPr lang="sv-SE" dirty="0"/>
              <a:t>(Tränare)</a:t>
            </a:r>
          </a:p>
          <a:p>
            <a:r>
              <a:rPr lang="sv-SE" dirty="0"/>
              <a:t>Fredrik Ståhl(Tränare)</a:t>
            </a:r>
          </a:p>
          <a:p>
            <a:r>
              <a:rPr lang="sv-SE" dirty="0"/>
              <a:t>Klas Carlsson(Tränare)</a:t>
            </a:r>
          </a:p>
          <a:p>
            <a:r>
              <a:rPr lang="sv-SE" dirty="0" err="1"/>
              <a:t>Armend</a:t>
            </a:r>
            <a:r>
              <a:rPr lang="sv-SE" dirty="0"/>
              <a:t> </a:t>
            </a:r>
            <a:r>
              <a:rPr lang="sv-SE" dirty="0" err="1"/>
              <a:t>Brahimi</a:t>
            </a:r>
            <a:r>
              <a:rPr lang="sv-SE" dirty="0"/>
              <a:t>(Tränare)</a:t>
            </a:r>
          </a:p>
          <a:p>
            <a:r>
              <a:rPr lang="sv-SE" dirty="0"/>
              <a:t>Sofie Axelsson(Administration/lagledare)</a:t>
            </a:r>
          </a:p>
          <a:p>
            <a:r>
              <a:rPr lang="sv-SE" dirty="0"/>
              <a:t>Anna Melin (Administration/lagledare)</a:t>
            </a:r>
          </a:p>
          <a:p>
            <a:r>
              <a:rPr lang="sv-SE" dirty="0"/>
              <a:t>Per Hovelius (Administration/lagledare)</a:t>
            </a:r>
          </a:p>
          <a:p>
            <a:endParaRPr lang="sv-SE" dirty="0"/>
          </a:p>
        </p:txBody>
      </p:sp>
    </p:spTree>
    <p:extLst>
      <p:ext uri="{BB962C8B-B14F-4D97-AF65-F5344CB8AC3E}">
        <p14:creationId xmlns:p14="http://schemas.microsoft.com/office/powerpoint/2010/main" val="727110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A7D97F-00E6-460C-2D29-7766DEEC76EC}"/>
              </a:ext>
            </a:extLst>
          </p:cNvPr>
          <p:cNvSpPr>
            <a:spLocks noGrp="1"/>
          </p:cNvSpPr>
          <p:nvPr>
            <p:ph type="title"/>
          </p:nvPr>
        </p:nvSpPr>
        <p:spPr/>
        <p:txBody>
          <a:bodyPr/>
          <a:lstStyle/>
          <a:p>
            <a:r>
              <a:rPr lang="sv-SE" dirty="0"/>
              <a:t>Fokusområden	</a:t>
            </a:r>
          </a:p>
        </p:txBody>
      </p:sp>
      <p:sp>
        <p:nvSpPr>
          <p:cNvPr id="3" name="Platshållare för innehåll 2">
            <a:extLst>
              <a:ext uri="{FF2B5EF4-FFF2-40B4-BE49-F238E27FC236}">
                <a16:creationId xmlns:a16="http://schemas.microsoft.com/office/drawing/2014/main" id="{954CA1B8-6AFD-0230-7EDD-605673465258}"/>
              </a:ext>
            </a:extLst>
          </p:cNvPr>
          <p:cNvSpPr>
            <a:spLocks noGrp="1"/>
          </p:cNvSpPr>
          <p:nvPr>
            <p:ph idx="1"/>
          </p:nvPr>
        </p:nvSpPr>
        <p:spPr/>
        <p:txBody>
          <a:bodyPr/>
          <a:lstStyle/>
          <a:p>
            <a:r>
              <a:rPr lang="sv-SE" dirty="0"/>
              <a:t>Glädje</a:t>
            </a:r>
          </a:p>
          <a:p>
            <a:r>
              <a:rPr lang="sv-SE" dirty="0"/>
              <a:t>Kamratskap</a:t>
            </a:r>
          </a:p>
          <a:p>
            <a:r>
              <a:rPr lang="sv-SE" dirty="0"/>
              <a:t>Långsiktig utbildning</a:t>
            </a:r>
          </a:p>
          <a:p>
            <a:r>
              <a:rPr lang="sv-SE" dirty="0"/>
              <a:t>Fokus på att ”ha boll” och att halva tiden består av spel/spelövningar</a:t>
            </a:r>
          </a:p>
        </p:txBody>
      </p:sp>
    </p:spTree>
    <p:extLst>
      <p:ext uri="{BB962C8B-B14F-4D97-AF65-F5344CB8AC3E}">
        <p14:creationId xmlns:p14="http://schemas.microsoft.com/office/powerpoint/2010/main" val="181007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A4EE68-ED55-FF2F-2536-D87D55A5151D}"/>
              </a:ext>
            </a:extLst>
          </p:cNvPr>
          <p:cNvSpPr>
            <a:spLocks noGrp="1"/>
          </p:cNvSpPr>
          <p:nvPr>
            <p:ph type="title"/>
          </p:nvPr>
        </p:nvSpPr>
        <p:spPr/>
        <p:txBody>
          <a:bodyPr/>
          <a:lstStyle/>
          <a:p>
            <a:r>
              <a:rPr lang="sv-SE" dirty="0"/>
              <a:t>Grundregler</a:t>
            </a:r>
          </a:p>
        </p:txBody>
      </p:sp>
      <p:sp>
        <p:nvSpPr>
          <p:cNvPr id="3" name="Platshållare för innehåll 2">
            <a:extLst>
              <a:ext uri="{FF2B5EF4-FFF2-40B4-BE49-F238E27FC236}">
                <a16:creationId xmlns:a16="http://schemas.microsoft.com/office/drawing/2014/main" id="{1A9BB7BA-7B25-5F79-5BC1-D2BABE81AA8C}"/>
              </a:ext>
            </a:extLst>
          </p:cNvPr>
          <p:cNvSpPr>
            <a:spLocks noGrp="1"/>
          </p:cNvSpPr>
          <p:nvPr>
            <p:ph idx="1"/>
          </p:nvPr>
        </p:nvSpPr>
        <p:spPr/>
        <p:txBody>
          <a:bodyPr/>
          <a:lstStyle/>
          <a:p>
            <a:r>
              <a:rPr lang="sv-SE" dirty="0"/>
              <a:t>Var en bra kompis- peppa, hjälp, och säg snälla saker</a:t>
            </a:r>
          </a:p>
          <a:p>
            <a:r>
              <a:rPr lang="sv-SE" dirty="0"/>
              <a:t>Lyssna på tränarna- visa respekt och följ instruktioner</a:t>
            </a:r>
          </a:p>
          <a:p>
            <a:r>
              <a:rPr lang="sv-SE" dirty="0"/>
              <a:t>Gör ditt bästa- utifrån din egen förmåga</a:t>
            </a:r>
          </a:p>
          <a:p>
            <a:r>
              <a:rPr lang="sv-SE" dirty="0"/>
              <a:t>Fair play-fuska inte, erkänn om bollen är ute eller liknande för så bra spel som möjligt</a:t>
            </a:r>
          </a:p>
          <a:p>
            <a:r>
              <a:rPr lang="sv-SE" dirty="0"/>
              <a:t>Ha kul!</a:t>
            </a:r>
          </a:p>
        </p:txBody>
      </p:sp>
    </p:spTree>
    <p:extLst>
      <p:ext uri="{BB962C8B-B14F-4D97-AF65-F5344CB8AC3E}">
        <p14:creationId xmlns:p14="http://schemas.microsoft.com/office/powerpoint/2010/main" val="3133641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70F97B-C810-96D2-D9E4-7579F1D969AC}"/>
              </a:ext>
            </a:extLst>
          </p:cNvPr>
          <p:cNvSpPr>
            <a:spLocks noGrp="1"/>
          </p:cNvSpPr>
          <p:nvPr>
            <p:ph type="title"/>
          </p:nvPr>
        </p:nvSpPr>
        <p:spPr/>
        <p:txBody>
          <a:bodyPr/>
          <a:lstStyle/>
          <a:p>
            <a:r>
              <a:rPr lang="sv-SE" dirty="0"/>
              <a:t>Beteende på träning	</a:t>
            </a:r>
          </a:p>
        </p:txBody>
      </p:sp>
      <p:sp>
        <p:nvSpPr>
          <p:cNvPr id="3" name="Platshållare för innehåll 2">
            <a:extLst>
              <a:ext uri="{FF2B5EF4-FFF2-40B4-BE49-F238E27FC236}">
                <a16:creationId xmlns:a16="http://schemas.microsoft.com/office/drawing/2014/main" id="{2F97F7D2-4AED-FCE1-ACA0-88541EBE8800}"/>
              </a:ext>
            </a:extLst>
          </p:cNvPr>
          <p:cNvSpPr>
            <a:spLocks noGrp="1"/>
          </p:cNvSpPr>
          <p:nvPr>
            <p:ph idx="1"/>
          </p:nvPr>
        </p:nvSpPr>
        <p:spPr/>
        <p:txBody>
          <a:bodyPr/>
          <a:lstStyle/>
          <a:p>
            <a:r>
              <a:rPr lang="sv-SE" dirty="0"/>
              <a:t>Kom i god tid och var redo minst 5-10 minuter innan träning</a:t>
            </a:r>
          </a:p>
          <a:p>
            <a:r>
              <a:rPr lang="sv-SE" dirty="0"/>
              <a:t>Räck upp handen eller vänta på din tur att prata</a:t>
            </a:r>
          </a:p>
          <a:p>
            <a:r>
              <a:rPr lang="sv-SE" dirty="0"/>
              <a:t>Heja på dina lagkompisar</a:t>
            </a:r>
          </a:p>
          <a:p>
            <a:r>
              <a:rPr lang="sv-SE" dirty="0"/>
              <a:t>Acceptera att det sker misstag </a:t>
            </a:r>
          </a:p>
          <a:p>
            <a:r>
              <a:rPr lang="sv-SE" dirty="0"/>
              <a:t>Inget ovårdat språk eller retande av andra</a:t>
            </a:r>
          </a:p>
        </p:txBody>
      </p:sp>
    </p:spTree>
    <p:extLst>
      <p:ext uri="{BB962C8B-B14F-4D97-AF65-F5344CB8AC3E}">
        <p14:creationId xmlns:p14="http://schemas.microsoft.com/office/powerpoint/2010/main" val="2896507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B21BC2-4223-B2DC-6D7A-3D3B2631CEB9}"/>
              </a:ext>
            </a:extLst>
          </p:cNvPr>
          <p:cNvSpPr>
            <a:spLocks noGrp="1"/>
          </p:cNvSpPr>
          <p:nvPr>
            <p:ph type="title"/>
          </p:nvPr>
        </p:nvSpPr>
        <p:spPr/>
        <p:txBody>
          <a:bodyPr/>
          <a:lstStyle/>
          <a:p>
            <a:r>
              <a:rPr lang="sv-SE" dirty="0"/>
              <a:t>Beteende på match</a:t>
            </a:r>
          </a:p>
        </p:txBody>
      </p:sp>
      <p:sp>
        <p:nvSpPr>
          <p:cNvPr id="3" name="Platshållare för innehåll 2">
            <a:extLst>
              <a:ext uri="{FF2B5EF4-FFF2-40B4-BE49-F238E27FC236}">
                <a16:creationId xmlns:a16="http://schemas.microsoft.com/office/drawing/2014/main" id="{914B8E09-7311-9116-CA39-5D5A0DC4FD42}"/>
              </a:ext>
            </a:extLst>
          </p:cNvPr>
          <p:cNvSpPr>
            <a:spLocks noGrp="1"/>
          </p:cNvSpPr>
          <p:nvPr>
            <p:ph idx="1"/>
          </p:nvPr>
        </p:nvSpPr>
        <p:spPr/>
        <p:txBody>
          <a:bodyPr/>
          <a:lstStyle/>
          <a:p>
            <a:r>
              <a:rPr lang="sv-SE" dirty="0"/>
              <a:t>Spela schysst- inga fula tacklingar eller filmningar</a:t>
            </a:r>
          </a:p>
          <a:p>
            <a:r>
              <a:rPr lang="sv-SE" dirty="0"/>
              <a:t>Klaga inte på domaren, motståndare eller medspelare</a:t>
            </a:r>
          </a:p>
          <a:p>
            <a:r>
              <a:rPr lang="sv-SE" dirty="0"/>
              <a:t>Inget ovårdat språk</a:t>
            </a:r>
          </a:p>
          <a:p>
            <a:r>
              <a:rPr lang="sv-SE" dirty="0"/>
              <a:t>Tacka motståndare och domare efter match</a:t>
            </a:r>
          </a:p>
          <a:p>
            <a:pPr marL="0" indent="0">
              <a:buNone/>
            </a:pPr>
            <a:endParaRPr lang="sv-SE" dirty="0"/>
          </a:p>
        </p:txBody>
      </p:sp>
    </p:spTree>
    <p:extLst>
      <p:ext uri="{BB962C8B-B14F-4D97-AF65-F5344CB8AC3E}">
        <p14:creationId xmlns:p14="http://schemas.microsoft.com/office/powerpoint/2010/main" val="2809493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6B3977-B7A4-9E10-9E17-A60C0DB7583F}"/>
              </a:ext>
            </a:extLst>
          </p:cNvPr>
          <p:cNvSpPr>
            <a:spLocks noGrp="1"/>
          </p:cNvSpPr>
          <p:nvPr>
            <p:ph type="title"/>
          </p:nvPr>
        </p:nvSpPr>
        <p:spPr/>
        <p:txBody>
          <a:bodyPr/>
          <a:lstStyle/>
          <a:p>
            <a:r>
              <a:rPr lang="sv-SE" dirty="0"/>
              <a:t>Konsekvenstrappa vid felaktigt beteende</a:t>
            </a:r>
          </a:p>
        </p:txBody>
      </p:sp>
      <p:sp>
        <p:nvSpPr>
          <p:cNvPr id="3" name="Platshållare för innehåll 2">
            <a:extLst>
              <a:ext uri="{FF2B5EF4-FFF2-40B4-BE49-F238E27FC236}">
                <a16:creationId xmlns:a16="http://schemas.microsoft.com/office/drawing/2014/main" id="{101F7B63-9E5E-9D97-21B4-14F913A7B747}"/>
              </a:ext>
            </a:extLst>
          </p:cNvPr>
          <p:cNvSpPr>
            <a:spLocks noGrp="1"/>
          </p:cNvSpPr>
          <p:nvPr>
            <p:ph idx="1"/>
          </p:nvPr>
        </p:nvSpPr>
        <p:spPr/>
        <p:txBody>
          <a:bodyPr/>
          <a:lstStyle/>
          <a:p>
            <a:pPr marL="0" indent="0">
              <a:buNone/>
            </a:pPr>
            <a:r>
              <a:rPr lang="sv-SE" dirty="0"/>
              <a:t>1. Påminnelse om korrekt beteende</a:t>
            </a:r>
          </a:p>
          <a:p>
            <a:pPr marL="0" indent="0">
              <a:buNone/>
            </a:pPr>
            <a:r>
              <a:rPr lang="sv-SE" dirty="0"/>
              <a:t>2. Tydlig tillsägelse om rätt beteende</a:t>
            </a:r>
          </a:p>
          <a:p>
            <a:pPr marL="0" indent="0">
              <a:buNone/>
            </a:pPr>
            <a:r>
              <a:rPr lang="sv-SE" dirty="0"/>
              <a:t>3. Kort paus- spelaren får stå vid sidan 2-5 min- kontakt med föräldrar</a:t>
            </a:r>
          </a:p>
          <a:p>
            <a:pPr marL="0" indent="0">
              <a:buNone/>
            </a:pPr>
            <a:r>
              <a:rPr lang="sv-SE" dirty="0"/>
              <a:t>4. Utanför resten av övningen- spelaren får stå över en övning eller resterande del av träning-kontakt med föräldrar</a:t>
            </a:r>
          </a:p>
          <a:p>
            <a:pPr marL="0" indent="0">
              <a:buNone/>
            </a:pPr>
            <a:r>
              <a:rPr lang="sv-SE" dirty="0"/>
              <a:t>5. Tillfällig avstängning- spelaren får ej delta på träning och eventuella matcher- Möte med spelare, föräldrar, ledare och representant från föreningen  </a:t>
            </a:r>
          </a:p>
        </p:txBody>
      </p:sp>
    </p:spTree>
    <p:extLst>
      <p:ext uri="{BB962C8B-B14F-4D97-AF65-F5344CB8AC3E}">
        <p14:creationId xmlns:p14="http://schemas.microsoft.com/office/powerpoint/2010/main" val="284370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B1084A-E94F-C0E2-134F-2841697B2DBD}"/>
              </a:ext>
            </a:extLst>
          </p:cNvPr>
          <p:cNvSpPr>
            <a:spLocks noGrp="1"/>
          </p:cNvSpPr>
          <p:nvPr>
            <p:ph type="title"/>
          </p:nvPr>
        </p:nvSpPr>
        <p:spPr/>
        <p:txBody>
          <a:bodyPr/>
          <a:lstStyle/>
          <a:p>
            <a:r>
              <a:rPr lang="sv-SE" dirty="0"/>
              <a:t>Saker att tänka på som förälder!</a:t>
            </a:r>
          </a:p>
        </p:txBody>
      </p:sp>
      <p:sp>
        <p:nvSpPr>
          <p:cNvPr id="3" name="Platshållare för innehåll 2">
            <a:extLst>
              <a:ext uri="{FF2B5EF4-FFF2-40B4-BE49-F238E27FC236}">
                <a16:creationId xmlns:a16="http://schemas.microsoft.com/office/drawing/2014/main" id="{A8E06581-84AF-B160-2C9C-7F7664A84061}"/>
              </a:ext>
            </a:extLst>
          </p:cNvPr>
          <p:cNvSpPr>
            <a:spLocks noGrp="1"/>
          </p:cNvSpPr>
          <p:nvPr>
            <p:ph idx="1"/>
          </p:nvPr>
        </p:nvSpPr>
        <p:spPr/>
        <p:txBody>
          <a:bodyPr>
            <a:normAutofit fontScale="92500" lnSpcReduction="20000"/>
          </a:bodyPr>
          <a:lstStyle/>
          <a:p>
            <a:r>
              <a:rPr lang="sv-SE" sz="2000" dirty="0"/>
              <a:t>Passa tider</a:t>
            </a:r>
          </a:p>
          <a:p>
            <a:r>
              <a:rPr lang="sv-SE" sz="2000" dirty="0"/>
              <a:t>Anmälan på </a:t>
            </a:r>
            <a:r>
              <a:rPr lang="sv-SE" sz="2000" b="1" dirty="0"/>
              <a:t>laget.se</a:t>
            </a:r>
          </a:p>
          <a:p>
            <a:r>
              <a:rPr lang="sv-SE" sz="2000" dirty="0"/>
              <a:t>Ansvara för ert barn till och från träning/match eller annan aktivitet</a:t>
            </a:r>
          </a:p>
          <a:p>
            <a:r>
              <a:rPr lang="sv-SE" sz="2000" dirty="0"/>
              <a:t>Kläder efter väder. </a:t>
            </a:r>
          </a:p>
          <a:p>
            <a:r>
              <a:rPr lang="sv-SE" sz="2000" dirty="0"/>
              <a:t>Vid åska ställs träningen in, men vi informerar på laget.se när träningar blir inställda.</a:t>
            </a:r>
          </a:p>
          <a:p>
            <a:r>
              <a:rPr lang="sv-SE" sz="2000" dirty="0"/>
              <a:t>Se till så att rätt utrustning är med. Benskydd är ett krav för att försäkringar ska gälla.</a:t>
            </a:r>
          </a:p>
          <a:p>
            <a:r>
              <a:rPr lang="sv-SE" sz="2000" dirty="0"/>
              <a:t>Stötta ert barn på ett balanserat sätt</a:t>
            </a:r>
          </a:p>
          <a:p>
            <a:r>
              <a:rPr lang="sv-SE" sz="2000" dirty="0"/>
              <a:t>Uppmuntra även andra barn</a:t>
            </a:r>
          </a:p>
          <a:p>
            <a:r>
              <a:rPr lang="sv-SE" sz="2000" dirty="0"/>
              <a:t>Va kontaktbar under träning ifall något händer ert barn</a:t>
            </a:r>
          </a:p>
          <a:p>
            <a:r>
              <a:rPr lang="sv-SE" sz="2000" dirty="0"/>
              <a:t>Inga föräldrar eller närstående på planen eller i omklädningsrum utan ledares godkännande</a:t>
            </a:r>
          </a:p>
          <a:p>
            <a:r>
              <a:rPr lang="sv-SE" sz="2000" dirty="0"/>
              <a:t>Uppträda på ett bra sätt mot domare, spelare, övrig publik och funktionärer</a:t>
            </a:r>
          </a:p>
          <a:p>
            <a:r>
              <a:rPr lang="sv-SE" sz="2000" dirty="0"/>
              <a:t>Tränarna instruerar spelarna</a:t>
            </a:r>
          </a:p>
          <a:p>
            <a:r>
              <a:rPr lang="sv-SE" sz="2000" dirty="0"/>
              <a:t>Resultatet är inte det viktigaste- Det är en utbildning!</a:t>
            </a:r>
          </a:p>
        </p:txBody>
      </p:sp>
    </p:spTree>
    <p:extLst>
      <p:ext uri="{BB962C8B-B14F-4D97-AF65-F5344CB8AC3E}">
        <p14:creationId xmlns:p14="http://schemas.microsoft.com/office/powerpoint/2010/main" val="2266376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E09EE1-E475-1AAD-616A-037B627AF07A}"/>
              </a:ext>
            </a:extLst>
          </p:cNvPr>
          <p:cNvSpPr>
            <a:spLocks noGrp="1"/>
          </p:cNvSpPr>
          <p:nvPr>
            <p:ph type="title"/>
          </p:nvPr>
        </p:nvSpPr>
        <p:spPr/>
        <p:txBody>
          <a:bodyPr/>
          <a:lstStyle/>
          <a:p>
            <a:r>
              <a:rPr lang="sv-SE" dirty="0"/>
              <a:t>Match &amp; serieupplägg</a:t>
            </a:r>
          </a:p>
        </p:txBody>
      </p:sp>
      <p:sp>
        <p:nvSpPr>
          <p:cNvPr id="3" name="Platshållare för innehåll 2">
            <a:extLst>
              <a:ext uri="{FF2B5EF4-FFF2-40B4-BE49-F238E27FC236}">
                <a16:creationId xmlns:a16="http://schemas.microsoft.com/office/drawing/2014/main" id="{BD8B0AF2-691C-CA7A-9208-2C606EE2D50B}"/>
              </a:ext>
            </a:extLst>
          </p:cNvPr>
          <p:cNvSpPr>
            <a:spLocks noGrp="1"/>
          </p:cNvSpPr>
          <p:nvPr>
            <p:ph idx="1"/>
          </p:nvPr>
        </p:nvSpPr>
        <p:spPr/>
        <p:txBody>
          <a:bodyPr>
            <a:normAutofit fontScale="92500" lnSpcReduction="10000"/>
          </a:bodyPr>
          <a:lstStyle/>
          <a:p>
            <a:r>
              <a:rPr lang="sv-SE" sz="2000" dirty="0"/>
              <a:t>Vi har anmält 3 lag till vårsäsongen och alla lag spelar 8 matcher vardera. </a:t>
            </a:r>
          </a:p>
          <a:p>
            <a:r>
              <a:rPr lang="sv-SE" sz="2000" dirty="0"/>
              <a:t>I år är det 7- manna dvs 6 utespelare + 1 målvakt</a:t>
            </a:r>
          </a:p>
          <a:p>
            <a:r>
              <a:rPr lang="sv-SE" sz="2000" dirty="0"/>
              <a:t>Nytt upplägg med nivåindelning där vi har valt att anmäla 2 lag på nivå 1 och 1 lag på nivå 2. Ny utvärdering av antal matcher och nivåer görs inför höstsäsongen</a:t>
            </a:r>
          </a:p>
          <a:p>
            <a:r>
              <a:rPr lang="sv-SE" sz="2000" dirty="0"/>
              <a:t>Kallelse till match kommer med en kort svarstid, så det är viktigt att man svarar snarast och innan svarstiden har gått ut. Obesvarad kallelse räknas som man inte kan och vi kommer då kalla ny spelare.</a:t>
            </a:r>
          </a:p>
          <a:p>
            <a:r>
              <a:rPr lang="sv-SE" sz="2000" dirty="0"/>
              <a:t>Inget körschema finns utan vi räknar med att barn och föräldrar tar sig till match på egen hand. Vid problem med körning, så kontakta annan förälder som kan ansvara för ert barn. Viktigt att det är klart innan man tackar JA på kallelsen till match. Kontaktuppgifter till föräldrar finns på laget.se</a:t>
            </a:r>
          </a:p>
          <a:p>
            <a:r>
              <a:rPr lang="sv-SE" sz="2000" dirty="0"/>
              <a:t>Ombyte och dusch innan och efter match sker på plats om inte annat anges. Meddela aktuell ledare om man inte kan eller vill duscha.  </a:t>
            </a:r>
          </a:p>
          <a:p>
            <a:r>
              <a:rPr lang="sv-SE" sz="2000" dirty="0"/>
              <a:t>Spelare får matchtröjan i samband med match och dessa lämnas tillbaka till ansvariga ledare efter matchens slut. Övriga kläder och utrustning ansvarar barn och respektive förälder. </a:t>
            </a:r>
          </a:p>
        </p:txBody>
      </p:sp>
    </p:spTree>
    <p:extLst>
      <p:ext uri="{BB962C8B-B14F-4D97-AF65-F5344CB8AC3E}">
        <p14:creationId xmlns:p14="http://schemas.microsoft.com/office/powerpoint/2010/main" val="112642587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1458</TotalTime>
  <Words>798</Words>
  <Application>Microsoft Office PowerPoint</Application>
  <PresentationFormat>Bredbild</PresentationFormat>
  <Paragraphs>76</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Aptos</vt:lpstr>
      <vt:lpstr>Aptos Display</vt:lpstr>
      <vt:lpstr>Arial</vt:lpstr>
      <vt:lpstr>Office-tema</vt:lpstr>
      <vt:lpstr>VÄLKOMNA TILL  FÖRÄLDRAMÖTE P2016</vt:lpstr>
      <vt:lpstr>Ledare</vt:lpstr>
      <vt:lpstr>Fokusområden </vt:lpstr>
      <vt:lpstr>Grundregler</vt:lpstr>
      <vt:lpstr>Beteende på träning </vt:lpstr>
      <vt:lpstr>Beteende på match</vt:lpstr>
      <vt:lpstr>Konsekvenstrappa vid felaktigt beteende</vt:lpstr>
      <vt:lpstr>Saker att tänka på som förälder!</vt:lpstr>
      <vt:lpstr>Match &amp; serieupplägg</vt:lpstr>
      <vt:lpstr>Kioskschema</vt:lpstr>
      <vt:lpstr>Övrigt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 Hovelius</dc:creator>
  <cp:lastModifiedBy>Per Hovelius</cp:lastModifiedBy>
  <cp:revision>10</cp:revision>
  <dcterms:created xsi:type="dcterms:W3CDTF">2026-04-13T10:27:33Z</dcterms:created>
  <dcterms:modified xsi:type="dcterms:W3CDTF">2026-04-20T12:49:24Z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e8b62ee-019c-4c4f-8171-70312d408294_Enabled">
    <vt:lpwstr>true</vt:lpwstr>
  </property>
  <property fmtid="{D5CDD505-2E9C-101B-9397-08002B2CF9AE}" pid="3" name="MSIP_Label_ce8b62ee-019c-4c4f-8171-70312d408294_SetDate">
    <vt:lpwstr>2026-04-13T10:41:15Z</vt:lpwstr>
  </property>
  <property fmtid="{D5CDD505-2E9C-101B-9397-08002B2CF9AE}" pid="4" name="MSIP_Label_ce8b62ee-019c-4c4f-8171-70312d408294_Method">
    <vt:lpwstr>Standard</vt:lpwstr>
  </property>
  <property fmtid="{D5CDD505-2E9C-101B-9397-08002B2CF9AE}" pid="5" name="MSIP_Label_ce8b62ee-019c-4c4f-8171-70312d408294_Name">
    <vt:lpwstr>defa4170-0d19-0005-0004-bc88714345d2</vt:lpwstr>
  </property>
  <property fmtid="{D5CDD505-2E9C-101B-9397-08002B2CF9AE}" pid="6" name="MSIP_Label_ce8b62ee-019c-4c4f-8171-70312d408294_SiteId">
    <vt:lpwstr>9ad3cbc7-2522-4a4a-959a-9b21d005fb68</vt:lpwstr>
  </property>
  <property fmtid="{D5CDD505-2E9C-101B-9397-08002B2CF9AE}" pid="7" name="MSIP_Label_ce8b62ee-019c-4c4f-8171-70312d408294_ActionId">
    <vt:lpwstr>d77224ee-cbed-4c42-84a0-d54ae6a5e3e9</vt:lpwstr>
  </property>
  <property fmtid="{D5CDD505-2E9C-101B-9397-08002B2CF9AE}" pid="8" name="MSIP_Label_ce8b62ee-019c-4c4f-8171-70312d408294_ContentBits">
    <vt:lpwstr>0</vt:lpwstr>
  </property>
  <property fmtid="{D5CDD505-2E9C-101B-9397-08002B2CF9AE}" pid="9" name="MSIP_Label_ce8b62ee-019c-4c4f-8171-70312d408294_Tag">
    <vt:lpwstr>10, 3, 0, 1</vt:lpwstr>
  </property>
</Properties>
</file>