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0" r:id="rId6"/>
    <p:sldId id="258" r:id="rId7"/>
    <p:sldId id="261" r:id="rId8"/>
    <p:sldId id="264" r:id="rId9"/>
    <p:sldId id="262" r:id="rId10"/>
    <p:sldId id="267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6D3D0-4957-FC36-AA07-0FD041B0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F11A2C-A444-1701-93ED-365139637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F43FB8-2213-5DB0-7357-6B8F478F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C3FD6D-6161-4EE2-F874-CC9F527B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C76918-5F9C-4F5E-D11B-E019AD68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DFF1B2-3842-B62D-A90C-602A8849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D7BE28E-5E8B-EAAF-FFEC-3A2DC3196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407CBF-5DFB-39DB-271B-4414D5F9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6C60EC-AD60-2777-0C72-29447262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0E6E24-68C9-2EF5-AB23-D3368D0D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6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ECBB699-F8AC-88FC-68F3-32E6F6C2E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89E9DD-6343-3CF7-092E-3DFCC10D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A0110C-581F-6DFD-DDBB-D329BBC4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DA0428-BA81-D3E6-F4BF-DD21AD9C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B384C5-1713-54CC-F174-713E1DE5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8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004410-5248-AC8B-B180-A1169320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445E92-318F-BC8C-E221-63D36FE76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ABFDDF-D664-E01D-9FAF-3A10226A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69ABC6-C9F4-A95B-86FD-A339F882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252B0F-8652-D1CB-524B-9324428C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52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4BE42-41E2-5D2C-942B-FC1C5DA8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335EBB-218C-9198-9D07-8BB6D884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9CD0F1-748D-F251-E727-1FD3E7D2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F57FA7-5CA8-656F-A7C9-FF4F2F8E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A8035-32AF-A33C-665D-9FE1284A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0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5430D5-57F9-7EAB-1048-BB99DFF2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F5E891-9A3F-FED8-17CB-0D132A010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718E5E-2B34-38D9-E9B6-6183CFE57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538574-48A7-EEA0-5271-86785C45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FE0E38-2340-D279-1E7D-EC0D9863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E8D903-0F7F-9F1E-D265-FDC31D0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1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800D29-F3AD-29BA-2B15-F38377F8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070447-0F19-5306-B520-83EB285C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D0AF94D-A4FC-A762-A219-E5F43C018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AC689C-6C53-10D1-CA29-B311C19D7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CC7E78-BFF9-E8AC-FEEE-797FD5216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7F335D-1013-6025-F3BB-C0E87D21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17B562-BC0D-4D03-DDAA-5D132381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C21167F-3E0D-4906-5D9C-1932081C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13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AF919C-996B-B209-167A-2198933C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9FF686-7844-3F1B-CF1D-ABBDCAE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B02D3-9A5A-5012-87A9-AC149FC8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87FACCF-3DD1-8C51-EF43-F35B1A2B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53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2774C9-ED0E-65A7-9FE6-F541A4BD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DFB4C8-000E-DDC3-6D61-87765709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B2781A-BA29-DF81-08B9-7879AF63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07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6FA00-8007-A822-DFB4-1AB0C647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99025C-0639-6FD9-00AE-6E936A63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10B342-1527-E4F6-D56D-890582B64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EEECA7-E4D2-D263-5906-256EE1DA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458A63B-7101-8932-4CDB-140AA732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08C1FB-AB89-D00F-2FCA-DE09AB68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15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ECEDB1-C031-3637-C11F-AEAF7B87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D3ED6DA-D49F-2923-CE5A-FC9B9E61E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8E7DFB-F19A-7130-4203-2599C67E8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89AFB6-1CAC-31FA-AF5A-01129423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2A595B8-36D2-8034-EB68-1AEA8C2F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D3DA68-0A6B-B0A0-7DE7-CA12B593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05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66523D8-1ADD-9CFC-6B77-14483135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00F3B5-57C7-0683-64E3-1D08B5D89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00C3FD-2E49-1FAB-CD3E-5EB4DDA5A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B205-3E1B-4940-BE68-80C0813F7C7F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AC6E83-49BD-7CE8-ECA8-3D59E2B53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5EFC77-AD9A-C2F1-6C47-1FD7B9976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2D7D-D64C-43AB-8456-77CBC7D694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2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5DC5B8-E2A1-A0FC-D67A-DA66E3C7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71" y="1464526"/>
            <a:ext cx="11511030" cy="2387600"/>
          </a:xfrm>
        </p:spPr>
        <p:txBody>
          <a:bodyPr/>
          <a:lstStyle/>
          <a:p>
            <a:r>
              <a:rPr lang="sv-SE" dirty="0"/>
              <a:t>Föräldramöte P 2012 säsong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C0D3A69-8F9D-44E8-537A-FBDE686E5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6941"/>
            <a:ext cx="9144000" cy="1655762"/>
          </a:xfrm>
        </p:spPr>
        <p:txBody>
          <a:bodyPr/>
          <a:lstStyle/>
          <a:p>
            <a:r>
              <a:rPr lang="sv-SE" dirty="0"/>
              <a:t>2023-03-16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A1FF014-5EFA-E31F-F8F3-88E34FDE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9" y="59240"/>
            <a:ext cx="1389703" cy="21262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B0EB255-3B76-9F54-D697-339FAE57D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13" y="59240"/>
            <a:ext cx="1389703" cy="21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7F12F61-E536-016C-5269-31472E3D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2" y="3543300"/>
            <a:ext cx="7091652" cy="319379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14E4295C-957E-ABD4-80FA-95B505CA5450}"/>
              </a:ext>
            </a:extLst>
          </p:cNvPr>
          <p:cNvSpPr txBox="1"/>
          <p:nvPr/>
        </p:nvSpPr>
        <p:spPr>
          <a:xfrm>
            <a:off x="609599" y="733425"/>
            <a:ext cx="6648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Minne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vuxen per spelare behöver hjälpa till.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 söndagen 16/4 spelar F2012 – möjligt att hjälpa till då också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du inte den tid du fått?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Byt med någon annan och meddela ändringen till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Catta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	(Catarina Karlsson, 070-26 000 82)   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20B23D-672B-D585-B8DD-25DFAE10A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1" r="52713" b="31806"/>
          <a:stretch/>
        </p:blipFill>
        <p:spPr>
          <a:xfrm>
            <a:off x="7735094" y="255923"/>
            <a:ext cx="3516598" cy="63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3FF633-F1CE-3111-B840-E92FF7741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68" y="0"/>
            <a:ext cx="5181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5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5F726-3EC1-E093-4B75-A848862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3600" b="1" dirty="0"/>
              <a:t>Ledare 2023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69AB52-04CA-9730-0F50-F84A4849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Magnus Nilsson</a:t>
            </a:r>
          </a:p>
          <a:p>
            <a:r>
              <a:rPr lang="sv-SE" dirty="0"/>
              <a:t>Dennis Lundin</a:t>
            </a:r>
          </a:p>
          <a:p>
            <a:r>
              <a:rPr lang="sv-SE" dirty="0"/>
              <a:t>Elias Westergren</a:t>
            </a:r>
          </a:p>
          <a:p>
            <a:r>
              <a:rPr lang="sv-SE" dirty="0"/>
              <a:t>Patrik Haglund</a:t>
            </a:r>
          </a:p>
          <a:p>
            <a:r>
              <a:rPr lang="sv-SE" dirty="0"/>
              <a:t>Jim Åhman</a:t>
            </a:r>
          </a:p>
          <a:p>
            <a:r>
              <a:rPr lang="sv-SE" dirty="0"/>
              <a:t>Catarina Karlsson		administratör laget.se</a:t>
            </a:r>
          </a:p>
          <a:p>
            <a:r>
              <a:rPr lang="sv-SE" dirty="0"/>
              <a:t>Marie Fransson		kioskansvarig, kassör</a:t>
            </a:r>
          </a:p>
          <a:p>
            <a:r>
              <a:rPr lang="sv-SE" dirty="0"/>
              <a:t>Andreas Sjöstrand</a:t>
            </a:r>
          </a:p>
          <a:p>
            <a:r>
              <a:rPr lang="sv-SE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738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5F726-3EC1-E093-4B75-A848862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3600" b="1" dirty="0"/>
              <a:t>Ordinarie träningstider 2023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69AB52-04CA-9730-0F50-F84A4849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Måndagar kl. 17.30 - 18.45		B-plan</a:t>
            </a:r>
          </a:p>
          <a:p>
            <a:endParaRPr lang="sv-SE" dirty="0"/>
          </a:p>
          <a:p>
            <a:r>
              <a:rPr lang="sv-SE" dirty="0"/>
              <a:t>Onsdagar kl. 17.00 – 18.15		E-plan</a:t>
            </a:r>
          </a:p>
          <a:p>
            <a:endParaRPr lang="sv-SE" dirty="0"/>
          </a:p>
          <a:p>
            <a:r>
              <a:rPr lang="sv-SE" dirty="0"/>
              <a:t>Återkommer från vilket datum ovanstående tider börjar gälla</a:t>
            </a:r>
          </a:p>
          <a:p>
            <a:endParaRPr lang="sv-SE" dirty="0"/>
          </a:p>
          <a:p>
            <a:r>
              <a:rPr lang="sv-SE" dirty="0"/>
              <a:t>Tillsvidare är det nedan som gäller:</a:t>
            </a:r>
          </a:p>
          <a:p>
            <a:pPr lvl="1"/>
            <a:r>
              <a:rPr lang="sv-SE" dirty="0"/>
              <a:t>Måndag kl. 16.30-17.30		B-plan</a:t>
            </a:r>
          </a:p>
          <a:p>
            <a:pPr lvl="1"/>
            <a:r>
              <a:rPr lang="sv-SE" dirty="0"/>
              <a:t>Onsdag kl. 16.30-17.30		B-plan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22B3279-5A6B-1615-7723-17D24FBB9A9B}"/>
              </a:ext>
            </a:extLst>
          </p:cNvPr>
          <p:cNvSpPr/>
          <p:nvPr/>
        </p:nvSpPr>
        <p:spPr>
          <a:xfrm>
            <a:off x="838200" y="4768483"/>
            <a:ext cx="5955565" cy="1896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67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5F726-3EC1-E093-4B75-A848862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81573" cy="25443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3200" b="1" dirty="0"/>
              <a:t>Serieindelning 2023</a:t>
            </a:r>
            <a:br>
              <a:rPr lang="sv-SE" sz="3200" b="1" dirty="0"/>
            </a:br>
            <a:r>
              <a:rPr lang="sv-SE" sz="3200" b="1" dirty="0"/>
              <a:t>(preliminär)</a:t>
            </a:r>
            <a:br>
              <a:rPr lang="sv-SE" sz="3200" b="1" dirty="0"/>
            </a:br>
            <a:br>
              <a:rPr lang="sv-SE" sz="3200" b="1" dirty="0"/>
            </a:br>
            <a:r>
              <a:rPr lang="sv-SE" sz="3200" b="1" dirty="0"/>
              <a:t>3 lag anmälda</a:t>
            </a:r>
            <a:br>
              <a:rPr lang="sv-SE" sz="3200" b="1" dirty="0"/>
            </a:br>
            <a:r>
              <a:rPr lang="sv-SE" sz="3200" b="1" dirty="0"/>
              <a:t> 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6D386DA-3BA7-E405-B6A3-E0B2B53F0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829" y="3380157"/>
            <a:ext cx="4400885" cy="3024397"/>
          </a:xfr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3DFE353-043C-D694-4F2A-9AB471A0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02" y="347475"/>
            <a:ext cx="4490880" cy="274118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1CD7F02-FC25-8A00-406A-2A1BDFBF5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500" y="3335106"/>
            <a:ext cx="4683284" cy="27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8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5F726-3EC1-E093-4B75-A848862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3600" b="1" dirty="0"/>
              <a:t>Lagindelning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69AB52-04CA-9730-0F50-F84A4849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 </a:t>
            </a:r>
            <a:r>
              <a:rPr lang="sv-SE" sz="2400" dirty="0"/>
              <a:t>34 spelare anmälda för säsongen</a:t>
            </a:r>
          </a:p>
          <a:p>
            <a:endParaRPr lang="sv-SE" sz="2400" dirty="0"/>
          </a:p>
          <a:p>
            <a:r>
              <a:rPr lang="sv-SE" sz="2400" dirty="0"/>
              <a:t>Dela in i 6 grupper som förra året där 2 grupper spelar match tillsammans. </a:t>
            </a:r>
          </a:p>
          <a:p>
            <a:endParaRPr lang="sv-SE" sz="2400" dirty="0"/>
          </a:p>
          <a:p>
            <a:r>
              <a:rPr lang="sv-SE" sz="2400" dirty="0"/>
              <a:t>Kallelse till matcher och träningar: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rgbClr val="00B050"/>
                </a:solidFill>
              </a:rPr>
              <a:t>Kommer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rgbClr val="C00000"/>
                </a:solidFill>
              </a:rPr>
              <a:t>Kommer inte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000" dirty="0"/>
              <a:t>Obesvarad		Detta alternativ får inte förekomma!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158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5F726-3EC1-E093-4B75-A848862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3200" b="1" dirty="0"/>
              <a:t>Schema matcher, körning och kiosk för 2023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2AF1F53-9D41-BCCB-AFA6-2C461DF1E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164" y="1760732"/>
            <a:ext cx="10759672" cy="50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5F726-3EC1-E093-4B75-A848862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6" y="93754"/>
            <a:ext cx="10515600" cy="8442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3600" b="1" dirty="0"/>
              <a:t>Övrigt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69AB52-04CA-9730-0F50-F84A484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06" y="1105904"/>
            <a:ext cx="10515600" cy="4351338"/>
          </a:xfrm>
        </p:spPr>
        <p:txBody>
          <a:bodyPr/>
          <a:lstStyle/>
          <a:p>
            <a:r>
              <a:rPr lang="sv-SE" dirty="0"/>
              <a:t>Medlemsavgift ej klar (årsmöte 21/3)</a:t>
            </a:r>
          </a:p>
          <a:p>
            <a:endParaRPr lang="sv-SE" dirty="0"/>
          </a:p>
          <a:p>
            <a:r>
              <a:rPr lang="sv-SE" dirty="0"/>
              <a:t>Shorts till matcherna (ingår i medlemsavgift)</a:t>
            </a:r>
          </a:p>
          <a:p>
            <a:endParaRPr lang="sv-SE" dirty="0"/>
          </a:p>
          <a:p>
            <a:r>
              <a:rPr lang="sv-SE" dirty="0"/>
              <a:t>Kläder efter väder</a:t>
            </a:r>
          </a:p>
          <a:p>
            <a:endParaRPr lang="sv-SE" dirty="0"/>
          </a:p>
          <a:p>
            <a:r>
              <a:rPr lang="sv-SE" dirty="0"/>
              <a:t>Uppförande och språk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90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5F726-3EC1-E093-4B75-A848862D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6" y="93754"/>
            <a:ext cx="10515600" cy="8442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v-SE" sz="3600" b="1" dirty="0"/>
              <a:t>Kläder tränings-kit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69AB52-04CA-9730-0F50-F84A484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06" y="1105904"/>
            <a:ext cx="10515600" cy="4351338"/>
          </a:xfrm>
        </p:spPr>
        <p:txBody>
          <a:bodyPr/>
          <a:lstStyle/>
          <a:p>
            <a:r>
              <a:rPr lang="sv-SE" dirty="0"/>
              <a:t>Tränings-kit Profilhörnan</a:t>
            </a:r>
          </a:p>
          <a:p>
            <a:pPr lvl="1"/>
            <a:r>
              <a:rPr lang="sv-SE" sz="1800" dirty="0"/>
              <a:t>Utprovning lördag 25:e mars mellan kl. 09.30-16.30 i Sunnerbohallen</a:t>
            </a:r>
          </a:p>
          <a:p>
            <a:pPr lvl="1"/>
            <a:r>
              <a:rPr lang="sv-SE" sz="1800" dirty="0"/>
              <a:t>Alternativt besöka Profilhörnan på Fabriksgatan. </a:t>
            </a:r>
          </a:p>
          <a:p>
            <a:pPr lvl="1"/>
            <a:r>
              <a:rPr lang="sv-SE" sz="1800" dirty="0"/>
              <a:t>Ny kollektion 2023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2E6CEBD-9D21-0343-2A25-EC3BA2C08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" y="2501745"/>
            <a:ext cx="6285284" cy="426250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09919E-9BF2-E6A6-CD9B-73BCBA7A8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464" y="3281573"/>
            <a:ext cx="5391079" cy="335327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A953A6C-EB79-1C01-FC26-0851D1C3A9B1}"/>
              </a:ext>
            </a:extLst>
          </p:cNvPr>
          <p:cNvSpPr txBox="1"/>
          <p:nvPr/>
        </p:nvSpPr>
        <p:spPr>
          <a:xfrm>
            <a:off x="7972661" y="2864112"/>
            <a:ext cx="28112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Bra att komplettera med</a:t>
            </a:r>
          </a:p>
        </p:txBody>
      </p:sp>
    </p:spTree>
    <p:extLst>
      <p:ext uri="{BB962C8B-B14F-4D97-AF65-F5344CB8AC3E}">
        <p14:creationId xmlns:p14="http://schemas.microsoft.com/office/powerpoint/2010/main" val="420766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69AB52-04CA-9730-0F50-F84A484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690" y="447658"/>
            <a:ext cx="7168269" cy="4351338"/>
          </a:xfrm>
        </p:spPr>
        <p:txBody>
          <a:bodyPr>
            <a:normAutofit/>
          </a:bodyPr>
          <a:lstStyle/>
          <a:p>
            <a:r>
              <a:rPr lang="sv-SE" dirty="0"/>
              <a:t>Cup lördagen 15:e april pojkar födda 2012</a:t>
            </a:r>
          </a:p>
          <a:p>
            <a:endParaRPr lang="sv-SE" dirty="0"/>
          </a:p>
          <a:p>
            <a:r>
              <a:rPr lang="sv-SE" dirty="0"/>
              <a:t>Cup söndag 16:e april flickor födda 2012</a:t>
            </a:r>
          </a:p>
          <a:p>
            <a:endParaRPr lang="sv-SE" dirty="0"/>
          </a:p>
          <a:p>
            <a:r>
              <a:rPr lang="sv-SE" dirty="0"/>
              <a:t>Bakgrund till cupen</a:t>
            </a:r>
          </a:p>
          <a:p>
            <a:pPr lvl="1"/>
            <a:r>
              <a:rPr lang="sv-SE" dirty="0"/>
              <a:t>Dan Johansson </a:t>
            </a:r>
          </a:p>
          <a:p>
            <a:pPr lvl="1"/>
            <a:r>
              <a:rPr lang="sv-SE" dirty="0"/>
              <a:t>Fond där två juniorspelare tilldelas ett </a:t>
            </a:r>
            <a:r>
              <a:rPr lang="sv-SE" dirty="0" err="1"/>
              <a:t>stipendie</a:t>
            </a:r>
            <a:r>
              <a:rPr lang="sv-SE" dirty="0"/>
              <a:t> varje år.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4B1D64-4FA6-48A0-C72B-D2C0FD66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" y="0"/>
            <a:ext cx="4007475" cy="40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283</Words>
  <Application>Microsoft Office PowerPoint</Application>
  <PresentationFormat>Bredbild</PresentationFormat>
  <Paragraphs>63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Office-tema</vt:lpstr>
      <vt:lpstr>Föräldramöte P 2012 säsong 2023</vt:lpstr>
      <vt:lpstr>Ledare 2023</vt:lpstr>
      <vt:lpstr>Ordinarie träningstider 2023</vt:lpstr>
      <vt:lpstr>Serieindelning 2023 (preliminär)  3 lag anmälda  </vt:lpstr>
      <vt:lpstr>Lagindelning</vt:lpstr>
      <vt:lpstr>Schema matcher, körning och kiosk för 2023</vt:lpstr>
      <vt:lpstr>Övrigt</vt:lpstr>
      <vt:lpstr>Kläder tränings-kit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 2012 säsong 2023</dc:title>
  <dc:creator>Andreas Sjöstrand</dc:creator>
  <cp:lastModifiedBy>Andreas Sjöstrand</cp:lastModifiedBy>
  <cp:revision>15</cp:revision>
  <dcterms:created xsi:type="dcterms:W3CDTF">2023-03-15T04:46:16Z</dcterms:created>
  <dcterms:modified xsi:type="dcterms:W3CDTF">2023-03-16T19:19:48Z</dcterms:modified>
</cp:coreProperties>
</file>