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FAA09-07CC-3E54-1B82-C6F9EFE392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FD2DB3-C835-5D3D-1F13-14F2F317F0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3ACD68-BB03-4096-A7C3-C5ED3D793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B919-D228-477A-BFA3-DBA8C12863BA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C1B4EE-4FD8-7770-B173-64F80F585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086866-3C27-4D21-3BEE-DE8F5CEC7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B492-5632-4C65-AE4C-FDD21A5F99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1531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7957D-4733-A4C8-6FD1-94388BFA8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DDD53-5423-D827-3C68-66494F523F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85793F-F1E3-B96A-2438-73CFB9DD3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B919-D228-477A-BFA3-DBA8C12863BA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DF5979-A658-1477-C81C-2D8FEF915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578A22-44B4-8F77-A3C4-2078C6C16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B492-5632-4C65-AE4C-FDD21A5F99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6744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548F51-C3F8-AFD4-476E-89A1413806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92AB7F-CA76-BF00-22D1-76D732E2DC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97E8F-0549-BA4B-E6AA-EC2519A7E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B919-D228-477A-BFA3-DBA8C12863BA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6AE16-28B1-439F-8029-A78D4C78B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994DD-2DA6-D7C7-9F8A-4E51A4B08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B492-5632-4C65-AE4C-FDD21A5F99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4415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D5D4E-5324-C72D-1C86-2B7C82A95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44909-9857-00D9-E6C5-CF1E4731C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1FE70A-D7C4-C388-376C-B1446FC75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B919-D228-477A-BFA3-DBA8C12863BA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23955-3746-0964-D6C1-93E0AE554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B5D5D0-839F-4296-3A6C-3EE206498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B492-5632-4C65-AE4C-FDD21A5F99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8216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E2212-978C-15A8-DB9F-F8065A785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D1687F-6984-C166-D327-4C62EA7E8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31AFA-94A9-F0D4-7E03-39C52F097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B919-D228-477A-BFA3-DBA8C12863BA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697C0-A8E6-070D-AC37-9AFC8BF6F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4474A-069E-1476-8E82-2D14F5FA3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B492-5632-4C65-AE4C-FDD21A5F99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1325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07F38-055F-DB47-841E-B512F7EEF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7E0AE-6045-9F41-8DA7-7F3FAA6566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B80C86-6F58-107F-46E4-B83FD57294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42AC78-C340-7732-6682-D7AC40C64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B919-D228-477A-BFA3-DBA8C12863BA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D65C67-4869-B693-46C6-649D2792D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FA4058-CC5E-B7F2-E628-C2D8C743B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B492-5632-4C65-AE4C-FDD21A5F99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8354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E9F0C-DB2B-0961-AA91-99743A07B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BD5CAC-39F2-1FF3-384A-6FABFF8A5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019D15-2B4B-F90E-BF58-4C55068830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E4C759-2BF6-24D9-9D94-81604FE253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FB1285-00A3-F97D-3534-48FF7DA6C6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00F080-BA6D-CC5D-9629-036BE1410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B919-D228-477A-BFA3-DBA8C12863BA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FB73B5-0C13-2862-36D8-2DA74DC4D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77C9B0-2CD7-2F52-5E47-9D5779037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B492-5632-4C65-AE4C-FDD21A5F99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0122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257E4-78BA-2297-D263-6E9A63895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9619DD-39EB-807C-B94C-870A854AA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B919-D228-477A-BFA3-DBA8C12863BA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7F54C6-F103-D7D8-99E8-65E931AF9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482A76-CF60-8FDB-C05F-E651D0DFA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B492-5632-4C65-AE4C-FDD21A5F99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299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3041F-340F-96D9-0F66-C823B5943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B919-D228-477A-BFA3-DBA8C12863BA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0B33B4-7C87-9773-22C4-F3B76CB66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CDFDA6-B291-9C72-45E3-E80458910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B492-5632-4C65-AE4C-FDD21A5F99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240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55F0E-2C3F-EF7B-2CDE-9FF867053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F36A9-2EF1-1A7B-8A33-D9D419071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E22687-67B4-88F5-6919-C7614CDAF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8C28ED-8CC3-4AB4-B4D1-ACF096F54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B919-D228-477A-BFA3-DBA8C12863BA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7D8749-5E53-DEB9-6F78-30BB56BF0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4FCF0-32C1-4206-C61E-B3647017D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B492-5632-4C65-AE4C-FDD21A5F99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1715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EC65C-2FB3-A473-3F02-A2232B72F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27BAE9-35DA-3A49-AAF7-1BC18B421D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D38EA2-9481-2918-D75C-8B8AF69025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1D6EFF-9892-DE0B-C117-17BDAACD3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4B919-D228-477A-BFA3-DBA8C12863BA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25F20E-7091-587C-3901-A9BA3B1A1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69B3FD-0B86-74D5-4D8B-3AD54354A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B492-5632-4C65-AE4C-FDD21A5F99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0448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B9D373-6CD3-3CFA-1AA1-58882C944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E26D9D-F6C3-6ACA-455D-2BA46FE73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6F66F8-6465-DC68-8F98-C6E1BEE8B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4B919-D228-477A-BFA3-DBA8C12863BA}" type="datetimeFigureOut">
              <a:rPr lang="sv-SE" smtClean="0"/>
              <a:t>2023-11-28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1B652-9767-A7E2-5D30-A9433D8B14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3DF7C-3D99-B4F0-D501-3DD5538E9C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4B492-5632-4C65-AE4C-FDD21A5F994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3236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playlist?list=PLLc4eFv1L1l_EqRXi3d3AXi7JVjzMVqc-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youtube.com/playlist?list=PLLc4eFv1L1l8rI1Yifgv-VCvZvcjNs4Wc" TargetMode="External"/><Relationship Id="rId4" Type="http://schemas.openxmlformats.org/officeDocument/2006/relationships/hyperlink" Target="https://www.youtube.com/playlist?list=PLLc4eFv1L1l-7YR6rpHfDtChQRsiUhcM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4585391B-CCD6-1BF3-9BAD-A9B3F501E6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6332" y="374818"/>
            <a:ext cx="3878198" cy="59436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544A00A-9CDE-4D64-F97F-A8B538D3355E}"/>
              </a:ext>
            </a:extLst>
          </p:cNvPr>
          <p:cNvSpPr txBox="1"/>
          <p:nvPr/>
        </p:nvSpPr>
        <p:spPr>
          <a:xfrm>
            <a:off x="1111706" y="2433126"/>
            <a:ext cx="36495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u="sng" dirty="0">
                <a:latin typeface="Elephant Pro" panose="020B0604020202020204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Övningar dag 1</a:t>
            </a:r>
            <a:endParaRPr lang="sv-SE" sz="3600" u="sng" dirty="0">
              <a:latin typeface="Elephant Pro" panose="020B0604020202020204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5CF1E0-BBF7-AC1B-599D-6B66ACF140B7}"/>
              </a:ext>
            </a:extLst>
          </p:cNvPr>
          <p:cNvSpPr txBox="1"/>
          <p:nvPr/>
        </p:nvSpPr>
        <p:spPr>
          <a:xfrm>
            <a:off x="1095872" y="3751145"/>
            <a:ext cx="36495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>
                <a:latin typeface="Elephant Pro" panose="020B0604020202020204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Övningar dag 2</a:t>
            </a:r>
            <a:endParaRPr lang="sv-SE" sz="3600" dirty="0">
              <a:latin typeface="Elephant Pro" panose="020B0604020202020204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382340-A703-9E80-7685-005188803373}"/>
              </a:ext>
            </a:extLst>
          </p:cNvPr>
          <p:cNvSpPr txBox="1"/>
          <p:nvPr/>
        </p:nvSpPr>
        <p:spPr>
          <a:xfrm>
            <a:off x="1095872" y="5069164"/>
            <a:ext cx="3605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>
                <a:latin typeface="Elephant Pro" panose="020B0604020202020204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Övningar dag 3</a:t>
            </a:r>
            <a:endParaRPr lang="sv-SE" sz="3600" dirty="0">
              <a:latin typeface="Elephant Pro" panose="020B0604020202020204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0AA8302-0600-2B87-F631-EB5355EEA569}"/>
              </a:ext>
            </a:extLst>
          </p:cNvPr>
          <p:cNvSpPr txBox="1"/>
          <p:nvPr/>
        </p:nvSpPr>
        <p:spPr>
          <a:xfrm>
            <a:off x="979358" y="446427"/>
            <a:ext cx="447574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6600" u="sng" dirty="0">
                <a:latin typeface="Elephant Pro" panose="020B0604020202020204" pitchFamily="2" charset="0"/>
              </a:rPr>
              <a:t>Plyo fas 2</a:t>
            </a:r>
            <a:endParaRPr lang="sv-SE" sz="4000" dirty="0"/>
          </a:p>
        </p:txBody>
      </p:sp>
    </p:spTree>
    <p:extLst>
      <p:ext uri="{BB962C8B-B14F-4D97-AF65-F5344CB8AC3E}">
        <p14:creationId xmlns:p14="http://schemas.microsoft.com/office/powerpoint/2010/main" val="573949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12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Elephant Pro</vt:lpstr>
      <vt:lpstr>Office Theme</vt:lpstr>
      <vt:lpstr>PowerPoint Presentation</vt:lpstr>
    </vt:vector>
  </TitlesOfParts>
  <Company>Electrolux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Nilsson</dc:creator>
  <cp:lastModifiedBy>Daniel Nilsson</cp:lastModifiedBy>
  <cp:revision>2</cp:revision>
  <dcterms:created xsi:type="dcterms:W3CDTF">2023-11-06T09:52:45Z</dcterms:created>
  <dcterms:modified xsi:type="dcterms:W3CDTF">2023-11-28T16:31:29Z</dcterms:modified>
</cp:coreProperties>
</file>