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9" r:id="rId5"/>
    <p:sldId id="257" r:id="rId6"/>
    <p:sldId id="269" r:id="rId7"/>
    <p:sldId id="267" r:id="rId8"/>
    <p:sldId id="268" r:id="rId9"/>
    <p:sldId id="261" r:id="rId10"/>
    <p:sldId id="264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lina Jonsson" userId="da37c336-bc89-4234-b6ab-b62abfa248f2" providerId="ADAL" clId="{5642191F-C0A5-4E07-858A-D00A792823D0}"/>
    <pc:docChg chg="undo custSel addSld modSld sldOrd">
      <pc:chgData name="Evelina Jonsson" userId="da37c336-bc89-4234-b6ab-b62abfa248f2" providerId="ADAL" clId="{5642191F-C0A5-4E07-858A-D00A792823D0}" dt="2025-01-14T16:42:11.593" v="351" actId="20577"/>
      <pc:docMkLst>
        <pc:docMk/>
      </pc:docMkLst>
      <pc:sldChg chg="addSp modSp mod setBg">
        <pc:chgData name="Evelina Jonsson" userId="da37c336-bc89-4234-b6ab-b62abfa248f2" providerId="ADAL" clId="{5642191F-C0A5-4E07-858A-D00A792823D0}" dt="2025-01-14T12:08:14.159" v="214" actId="26606"/>
        <pc:sldMkLst>
          <pc:docMk/>
          <pc:sldMk cId="1766055397" sldId="256"/>
        </pc:sldMkLst>
        <pc:spChg chg="mod">
          <ac:chgData name="Evelina Jonsson" userId="da37c336-bc89-4234-b6ab-b62abfa248f2" providerId="ADAL" clId="{5642191F-C0A5-4E07-858A-D00A792823D0}" dt="2025-01-14T12:08:14.159" v="214" actId="26606"/>
          <ac:spMkLst>
            <pc:docMk/>
            <pc:sldMk cId="1766055397" sldId="256"/>
            <ac:spMk id="2" creationId="{CA5DC5B8-E2A1-A0FC-D67A-DA66E3C75B2A}"/>
          </ac:spMkLst>
        </pc:spChg>
        <pc:spChg chg="add">
          <ac:chgData name="Evelina Jonsson" userId="da37c336-bc89-4234-b6ab-b62abfa248f2" providerId="ADAL" clId="{5642191F-C0A5-4E07-858A-D00A792823D0}" dt="2025-01-14T12:08:14.159" v="214" actId="26606"/>
          <ac:spMkLst>
            <pc:docMk/>
            <pc:sldMk cId="1766055397" sldId="256"/>
            <ac:spMk id="13" creationId="{2151139A-886F-4B97-8815-729AD3831BBD}"/>
          </ac:spMkLst>
        </pc:spChg>
        <pc:spChg chg="add">
          <ac:chgData name="Evelina Jonsson" userId="da37c336-bc89-4234-b6ab-b62abfa248f2" providerId="ADAL" clId="{5642191F-C0A5-4E07-858A-D00A792823D0}" dt="2025-01-14T12:08:14.159" v="214" actId="26606"/>
          <ac:spMkLst>
            <pc:docMk/>
            <pc:sldMk cId="1766055397" sldId="256"/>
            <ac:spMk id="15" creationId="{5428AC11-BFDF-42EF-80FF-717BBF909067}"/>
          </ac:spMkLst>
        </pc:spChg>
        <pc:spChg chg="add">
          <ac:chgData name="Evelina Jonsson" userId="da37c336-bc89-4234-b6ab-b62abfa248f2" providerId="ADAL" clId="{5642191F-C0A5-4E07-858A-D00A792823D0}" dt="2025-01-14T12:08:14.159" v="214" actId="26606"/>
          <ac:spMkLst>
            <pc:docMk/>
            <pc:sldMk cId="1766055397" sldId="256"/>
            <ac:spMk id="17" creationId="{2CC56AF6-38E4-490B-8E2B-1A1037B4EDD4}"/>
          </ac:spMkLst>
        </pc:spChg>
        <pc:spChg chg="add">
          <ac:chgData name="Evelina Jonsson" userId="da37c336-bc89-4234-b6ab-b62abfa248f2" providerId="ADAL" clId="{5642191F-C0A5-4E07-858A-D00A792823D0}" dt="2025-01-14T12:08:14.159" v="214" actId="26606"/>
          <ac:spMkLst>
            <pc:docMk/>
            <pc:sldMk cId="1766055397" sldId="256"/>
            <ac:spMk id="19" creationId="{2339A6F5-AD6A-4D80-8AD9-6290D13AC49F}"/>
          </ac:spMkLst>
        </pc:spChg>
        <pc:picChg chg="mod ord">
          <ac:chgData name="Evelina Jonsson" userId="da37c336-bc89-4234-b6ab-b62abfa248f2" providerId="ADAL" clId="{5642191F-C0A5-4E07-858A-D00A792823D0}" dt="2025-01-14T12:08:14.159" v="214" actId="26606"/>
          <ac:picMkLst>
            <pc:docMk/>
            <pc:sldMk cId="1766055397" sldId="256"/>
            <ac:picMk id="7" creationId="{4A1FF014-5EFA-E31F-F8F3-88E34FDE19B4}"/>
          </ac:picMkLst>
        </pc:picChg>
        <pc:picChg chg="mod">
          <ac:chgData name="Evelina Jonsson" userId="da37c336-bc89-4234-b6ab-b62abfa248f2" providerId="ADAL" clId="{5642191F-C0A5-4E07-858A-D00A792823D0}" dt="2025-01-14T12:08:14.159" v="214" actId="26606"/>
          <ac:picMkLst>
            <pc:docMk/>
            <pc:sldMk cId="1766055397" sldId="256"/>
            <ac:picMk id="8" creationId="{4B0EB255-3B76-9F54-D697-339FAE57D23A}"/>
          </ac:picMkLst>
        </pc:picChg>
      </pc:sldChg>
      <pc:sldChg chg="addSp modSp mod setBg">
        <pc:chgData name="Evelina Jonsson" userId="da37c336-bc89-4234-b6ab-b62abfa248f2" providerId="ADAL" clId="{5642191F-C0A5-4E07-858A-D00A792823D0}" dt="2025-01-14T12:11:43.750" v="273" actId="403"/>
        <pc:sldMkLst>
          <pc:docMk/>
          <pc:sldMk cId="449486785" sldId="257"/>
        </pc:sldMkLst>
        <pc:spChg chg="mod">
          <ac:chgData name="Evelina Jonsson" userId="da37c336-bc89-4234-b6ab-b62abfa248f2" providerId="ADAL" clId="{5642191F-C0A5-4E07-858A-D00A792823D0}" dt="2025-01-14T12:11:36.875" v="268" actId="115"/>
          <ac:spMkLst>
            <pc:docMk/>
            <pc:sldMk cId="449486785" sldId="257"/>
            <ac:spMk id="2" creationId="{EBA5F726-3EC1-E093-4B75-A848862DDFB8}"/>
          </ac:spMkLst>
        </pc:spChg>
        <pc:spChg chg="mod ord">
          <ac:chgData name="Evelina Jonsson" userId="da37c336-bc89-4234-b6ab-b62abfa248f2" providerId="ADAL" clId="{5642191F-C0A5-4E07-858A-D00A792823D0}" dt="2025-01-14T12:11:43.750" v="273" actId="403"/>
          <ac:spMkLst>
            <pc:docMk/>
            <pc:sldMk cId="449486785" sldId="257"/>
            <ac:spMk id="4" creationId="{95338406-7B62-40F6-CE59-E4E4316F07D4}"/>
          </ac:spMkLst>
        </pc:spChg>
        <pc:spChg chg="add">
          <ac:chgData name="Evelina Jonsson" userId="da37c336-bc89-4234-b6ab-b62abfa248f2" providerId="ADAL" clId="{5642191F-C0A5-4E07-858A-D00A792823D0}" dt="2025-01-14T12:11:09.851" v="256" actId="26606"/>
          <ac:spMkLst>
            <pc:docMk/>
            <pc:sldMk cId="449486785" sldId="257"/>
            <ac:spMk id="9" creationId="{3346177D-ADC4-4968-B747-5CFCD390B5B9}"/>
          </ac:spMkLst>
        </pc:spChg>
        <pc:spChg chg="add">
          <ac:chgData name="Evelina Jonsson" userId="da37c336-bc89-4234-b6ab-b62abfa248f2" providerId="ADAL" clId="{5642191F-C0A5-4E07-858A-D00A792823D0}" dt="2025-01-14T12:11:09.851" v="256" actId="26606"/>
          <ac:spMkLst>
            <pc:docMk/>
            <pc:sldMk cId="449486785" sldId="257"/>
            <ac:spMk id="11" creationId="{0844A943-BF79-4FEA-ABB1-3BD54D236606}"/>
          </ac:spMkLst>
        </pc:spChg>
        <pc:spChg chg="add">
          <ac:chgData name="Evelina Jonsson" userId="da37c336-bc89-4234-b6ab-b62abfa248f2" providerId="ADAL" clId="{5642191F-C0A5-4E07-858A-D00A792823D0}" dt="2025-01-14T12:11:09.851" v="256" actId="26606"/>
          <ac:spMkLst>
            <pc:docMk/>
            <pc:sldMk cId="449486785" sldId="257"/>
            <ac:spMk id="13" creationId="{6437CC72-F4A8-4DC3-AFAB-D22C482C8100}"/>
          </ac:spMkLst>
        </pc:spChg>
        <pc:picChg chg="mod">
          <ac:chgData name="Evelina Jonsson" userId="da37c336-bc89-4234-b6ab-b62abfa248f2" providerId="ADAL" clId="{5642191F-C0A5-4E07-858A-D00A792823D0}" dt="2025-01-14T12:11:16.374" v="259" actId="1076"/>
          <ac:picMkLst>
            <pc:docMk/>
            <pc:sldMk cId="449486785" sldId="257"/>
            <ac:picMk id="3" creationId="{575C5C8A-4F87-B5EF-FA01-EA2EF7C3411D}"/>
          </ac:picMkLst>
        </pc:picChg>
      </pc:sldChg>
      <pc:sldChg chg="addSp modSp mod setBg">
        <pc:chgData name="Evelina Jonsson" userId="da37c336-bc89-4234-b6ab-b62abfa248f2" providerId="ADAL" clId="{5642191F-C0A5-4E07-858A-D00A792823D0}" dt="2025-01-14T12:15:34.335" v="324" actId="20577"/>
        <pc:sldMkLst>
          <pc:docMk/>
          <pc:sldMk cId="1103671563" sldId="259"/>
        </pc:sldMkLst>
        <pc:spChg chg="mod">
          <ac:chgData name="Evelina Jonsson" userId="da37c336-bc89-4234-b6ab-b62abfa248f2" providerId="ADAL" clId="{5642191F-C0A5-4E07-858A-D00A792823D0}" dt="2025-01-14T12:10:45.914" v="249" actId="1076"/>
          <ac:spMkLst>
            <pc:docMk/>
            <pc:sldMk cId="1103671563" sldId="259"/>
            <ac:spMk id="2" creationId="{EBA5F726-3EC1-E093-4B75-A848862DDFB8}"/>
          </ac:spMkLst>
        </pc:spChg>
        <pc:spChg chg="mod ord">
          <ac:chgData name="Evelina Jonsson" userId="da37c336-bc89-4234-b6ab-b62abfa248f2" providerId="ADAL" clId="{5642191F-C0A5-4E07-858A-D00A792823D0}" dt="2025-01-14T12:15:34.335" v="324" actId="20577"/>
          <ac:spMkLst>
            <pc:docMk/>
            <pc:sldMk cId="1103671563" sldId="259"/>
            <ac:spMk id="4" creationId="{0169AB52-04CA-9730-0F50-F84A48493E00}"/>
          </ac:spMkLst>
        </pc:spChg>
        <pc:spChg chg="add">
          <ac:chgData name="Evelina Jonsson" userId="da37c336-bc89-4234-b6ab-b62abfa248f2" providerId="ADAL" clId="{5642191F-C0A5-4E07-858A-D00A792823D0}" dt="2025-01-14T12:10:33.596" v="245" actId="26606"/>
          <ac:spMkLst>
            <pc:docMk/>
            <pc:sldMk cId="1103671563" sldId="259"/>
            <ac:spMk id="9" creationId="{3346177D-ADC4-4968-B747-5CFCD390B5B9}"/>
          </ac:spMkLst>
        </pc:spChg>
        <pc:spChg chg="add">
          <ac:chgData name="Evelina Jonsson" userId="da37c336-bc89-4234-b6ab-b62abfa248f2" providerId="ADAL" clId="{5642191F-C0A5-4E07-858A-D00A792823D0}" dt="2025-01-14T12:10:33.596" v="245" actId="26606"/>
          <ac:spMkLst>
            <pc:docMk/>
            <pc:sldMk cId="1103671563" sldId="259"/>
            <ac:spMk id="11" creationId="{0844A943-BF79-4FEA-ABB1-3BD54D236606}"/>
          </ac:spMkLst>
        </pc:spChg>
        <pc:spChg chg="add">
          <ac:chgData name="Evelina Jonsson" userId="da37c336-bc89-4234-b6ab-b62abfa248f2" providerId="ADAL" clId="{5642191F-C0A5-4E07-858A-D00A792823D0}" dt="2025-01-14T12:10:33.596" v="245" actId="26606"/>
          <ac:spMkLst>
            <pc:docMk/>
            <pc:sldMk cId="1103671563" sldId="259"/>
            <ac:spMk id="13" creationId="{6437CC72-F4A8-4DC3-AFAB-D22C482C8100}"/>
          </ac:spMkLst>
        </pc:spChg>
        <pc:picChg chg="mod">
          <ac:chgData name="Evelina Jonsson" userId="da37c336-bc89-4234-b6ab-b62abfa248f2" providerId="ADAL" clId="{5642191F-C0A5-4E07-858A-D00A792823D0}" dt="2025-01-14T12:10:39.068" v="247" actId="1076"/>
          <ac:picMkLst>
            <pc:docMk/>
            <pc:sldMk cId="1103671563" sldId="259"/>
            <ac:picMk id="3" creationId="{5F8BB63F-0E15-F484-5AFD-CEA46381130E}"/>
          </ac:picMkLst>
        </pc:picChg>
      </pc:sldChg>
      <pc:sldChg chg="addSp modSp mod ord setBg">
        <pc:chgData name="Evelina Jonsson" userId="da37c336-bc89-4234-b6ab-b62abfa248f2" providerId="ADAL" clId="{5642191F-C0A5-4E07-858A-D00A792823D0}" dt="2025-01-14T12:10:25.157" v="244" actId="404"/>
        <pc:sldMkLst>
          <pc:docMk/>
          <pc:sldMk cId="3991586769" sldId="260"/>
        </pc:sldMkLst>
        <pc:spChg chg="mod">
          <ac:chgData name="Evelina Jonsson" userId="da37c336-bc89-4234-b6ab-b62abfa248f2" providerId="ADAL" clId="{5642191F-C0A5-4E07-858A-D00A792823D0}" dt="2025-01-14T12:10:11.575" v="240" actId="403"/>
          <ac:spMkLst>
            <pc:docMk/>
            <pc:sldMk cId="3991586769" sldId="260"/>
            <ac:spMk id="2" creationId="{EBA5F726-3EC1-E093-4B75-A848862DDFB8}"/>
          </ac:spMkLst>
        </pc:spChg>
        <pc:spChg chg="mod">
          <ac:chgData name="Evelina Jonsson" userId="da37c336-bc89-4234-b6ab-b62abfa248f2" providerId="ADAL" clId="{5642191F-C0A5-4E07-858A-D00A792823D0}" dt="2025-01-14T12:10:25.157" v="244" actId="404"/>
          <ac:spMkLst>
            <pc:docMk/>
            <pc:sldMk cId="3991586769" sldId="260"/>
            <ac:spMk id="4" creationId="{0169AB52-04CA-9730-0F50-F84A48493E00}"/>
          </ac:spMkLst>
        </pc:spChg>
        <pc:spChg chg="add">
          <ac:chgData name="Evelina Jonsson" userId="da37c336-bc89-4234-b6ab-b62abfa248f2" providerId="ADAL" clId="{5642191F-C0A5-4E07-858A-D00A792823D0}" dt="2025-01-14T12:09:39.505" v="234" actId="26606"/>
          <ac:spMkLst>
            <pc:docMk/>
            <pc:sldMk cId="3991586769" sldId="260"/>
            <ac:spMk id="9" creationId="{1B15ED52-F352-441B-82BF-E0EA34836D08}"/>
          </ac:spMkLst>
        </pc:spChg>
        <pc:spChg chg="add">
          <ac:chgData name="Evelina Jonsson" userId="da37c336-bc89-4234-b6ab-b62abfa248f2" providerId="ADAL" clId="{5642191F-C0A5-4E07-858A-D00A792823D0}" dt="2025-01-14T12:09:39.505" v="234" actId="26606"/>
          <ac:spMkLst>
            <pc:docMk/>
            <pc:sldMk cId="3991586769" sldId="260"/>
            <ac:spMk id="11" creationId="{61707E60-CEC9-4661-AA82-69242EB4BDC3}"/>
          </ac:spMkLst>
        </pc:spChg>
        <pc:spChg chg="add">
          <ac:chgData name="Evelina Jonsson" userId="da37c336-bc89-4234-b6ab-b62abfa248f2" providerId="ADAL" clId="{5642191F-C0A5-4E07-858A-D00A792823D0}" dt="2025-01-14T12:09:39.505" v="234" actId="26606"/>
          <ac:spMkLst>
            <pc:docMk/>
            <pc:sldMk cId="3991586769" sldId="260"/>
            <ac:spMk id="13" creationId="{8F035CD8-AE30-4146-96F2-036B0CE5E4F3}"/>
          </ac:spMkLst>
        </pc:spChg>
        <pc:picChg chg="mod">
          <ac:chgData name="Evelina Jonsson" userId="da37c336-bc89-4234-b6ab-b62abfa248f2" providerId="ADAL" clId="{5642191F-C0A5-4E07-858A-D00A792823D0}" dt="2025-01-14T12:09:39.505" v="234" actId="26606"/>
          <ac:picMkLst>
            <pc:docMk/>
            <pc:sldMk cId="3991586769" sldId="260"/>
            <ac:picMk id="3" creationId="{F0A86BB8-5C0A-A454-9758-AFB5ADFA7B56}"/>
          </ac:picMkLst>
        </pc:picChg>
      </pc:sldChg>
      <pc:sldChg chg="mod modShow">
        <pc:chgData name="Evelina Jonsson" userId="da37c336-bc89-4234-b6ab-b62abfa248f2" providerId="ADAL" clId="{5642191F-C0A5-4E07-858A-D00A792823D0}" dt="2025-01-14T11:28:25.752" v="47" actId="729"/>
        <pc:sldMkLst>
          <pc:docMk/>
          <pc:sldMk cId="1367900814" sldId="261"/>
        </pc:sldMkLst>
      </pc:sldChg>
      <pc:sldChg chg="addSp modSp mod setBg">
        <pc:chgData name="Evelina Jonsson" userId="da37c336-bc89-4234-b6ab-b62abfa248f2" providerId="ADAL" clId="{5642191F-C0A5-4E07-858A-D00A792823D0}" dt="2025-01-14T16:42:11.593" v="351" actId="20577"/>
        <pc:sldMkLst>
          <pc:docMk/>
          <pc:sldMk cId="2177385215" sldId="263"/>
        </pc:sldMkLst>
        <pc:spChg chg="mod">
          <ac:chgData name="Evelina Jonsson" userId="da37c336-bc89-4234-b6ab-b62abfa248f2" providerId="ADAL" clId="{5642191F-C0A5-4E07-858A-D00A792823D0}" dt="2025-01-14T12:08:47.311" v="221" actId="403"/>
          <ac:spMkLst>
            <pc:docMk/>
            <pc:sldMk cId="2177385215" sldId="263"/>
            <ac:spMk id="2" creationId="{EBA5F726-3EC1-E093-4B75-A848862DDFB8}"/>
          </ac:spMkLst>
        </pc:spChg>
        <pc:spChg chg="mod ord">
          <ac:chgData name="Evelina Jonsson" userId="da37c336-bc89-4234-b6ab-b62abfa248f2" providerId="ADAL" clId="{5642191F-C0A5-4E07-858A-D00A792823D0}" dt="2025-01-14T16:42:11.593" v="351" actId="20577"/>
          <ac:spMkLst>
            <pc:docMk/>
            <pc:sldMk cId="2177385215" sldId="263"/>
            <ac:spMk id="4" creationId="{0169AB52-04CA-9730-0F50-F84A48493E00}"/>
          </ac:spMkLst>
        </pc:spChg>
        <pc:spChg chg="add">
          <ac:chgData name="Evelina Jonsson" userId="da37c336-bc89-4234-b6ab-b62abfa248f2" providerId="ADAL" clId="{5642191F-C0A5-4E07-858A-D00A792823D0}" dt="2025-01-14T12:08:22.680" v="215" actId="26606"/>
          <ac:spMkLst>
            <pc:docMk/>
            <pc:sldMk cId="2177385215" sldId="263"/>
            <ac:spMk id="9" creationId="{3346177D-ADC4-4968-B747-5CFCD390B5B9}"/>
          </ac:spMkLst>
        </pc:spChg>
        <pc:spChg chg="add">
          <ac:chgData name="Evelina Jonsson" userId="da37c336-bc89-4234-b6ab-b62abfa248f2" providerId="ADAL" clId="{5642191F-C0A5-4E07-858A-D00A792823D0}" dt="2025-01-14T12:08:22.680" v="215" actId="26606"/>
          <ac:spMkLst>
            <pc:docMk/>
            <pc:sldMk cId="2177385215" sldId="263"/>
            <ac:spMk id="11" creationId="{0844A943-BF79-4FEA-ABB1-3BD54D236606}"/>
          </ac:spMkLst>
        </pc:spChg>
        <pc:spChg chg="add">
          <ac:chgData name="Evelina Jonsson" userId="da37c336-bc89-4234-b6ab-b62abfa248f2" providerId="ADAL" clId="{5642191F-C0A5-4E07-858A-D00A792823D0}" dt="2025-01-14T12:08:22.680" v="215" actId="26606"/>
          <ac:spMkLst>
            <pc:docMk/>
            <pc:sldMk cId="2177385215" sldId="263"/>
            <ac:spMk id="13" creationId="{6437CC72-F4A8-4DC3-AFAB-D22C482C8100}"/>
          </ac:spMkLst>
        </pc:spChg>
        <pc:picChg chg="mod">
          <ac:chgData name="Evelina Jonsson" userId="da37c336-bc89-4234-b6ab-b62abfa248f2" providerId="ADAL" clId="{5642191F-C0A5-4E07-858A-D00A792823D0}" dt="2025-01-14T12:09:06.250" v="226" actId="1076"/>
          <ac:picMkLst>
            <pc:docMk/>
            <pc:sldMk cId="2177385215" sldId="263"/>
            <ac:picMk id="3" creationId="{CC19EC9B-F16F-FBDC-DCEA-883D1C630ED3}"/>
          </ac:picMkLst>
        </pc:picChg>
      </pc:sldChg>
      <pc:sldChg chg="mod modShow">
        <pc:chgData name="Evelina Jonsson" userId="da37c336-bc89-4234-b6ab-b62abfa248f2" providerId="ADAL" clId="{5642191F-C0A5-4E07-858A-D00A792823D0}" dt="2025-01-14T11:28:22.482" v="46" actId="729"/>
        <pc:sldMkLst>
          <pc:docMk/>
          <pc:sldMk cId="4207667591" sldId="264"/>
        </pc:sldMkLst>
      </pc:sldChg>
      <pc:sldChg chg="addSp delSp modSp mod setBg">
        <pc:chgData name="Evelina Jonsson" userId="da37c336-bc89-4234-b6ab-b62abfa248f2" providerId="ADAL" clId="{5642191F-C0A5-4E07-858A-D00A792823D0}" dt="2025-01-14T12:12:26.870" v="277" actId="26606"/>
        <pc:sldMkLst>
          <pc:docMk/>
          <pc:sldMk cId="2971463184" sldId="267"/>
        </pc:sldMkLst>
        <pc:spChg chg="mod">
          <ac:chgData name="Evelina Jonsson" userId="da37c336-bc89-4234-b6ab-b62abfa248f2" providerId="ADAL" clId="{5642191F-C0A5-4E07-858A-D00A792823D0}" dt="2025-01-14T12:12:26.870" v="277" actId="26606"/>
          <ac:spMkLst>
            <pc:docMk/>
            <pc:sldMk cId="2971463184" sldId="267"/>
            <ac:spMk id="2" creationId="{2F7705FF-39BA-F499-59D1-EDFFBA78DEEC}"/>
          </ac:spMkLst>
        </pc:spChg>
        <pc:spChg chg="mod ord">
          <ac:chgData name="Evelina Jonsson" userId="da37c336-bc89-4234-b6ab-b62abfa248f2" providerId="ADAL" clId="{5642191F-C0A5-4E07-858A-D00A792823D0}" dt="2025-01-14T12:12:26.870" v="277" actId="26606"/>
          <ac:spMkLst>
            <pc:docMk/>
            <pc:sldMk cId="2971463184" sldId="267"/>
            <ac:spMk id="3" creationId="{9047ADE3-958F-51F0-50F8-316231443ABF}"/>
          </ac:spMkLst>
        </pc:spChg>
        <pc:picChg chg="mod">
          <ac:chgData name="Evelina Jonsson" userId="da37c336-bc89-4234-b6ab-b62abfa248f2" providerId="ADAL" clId="{5642191F-C0A5-4E07-858A-D00A792823D0}" dt="2025-01-14T12:12:26.870" v="277" actId="26606"/>
          <ac:picMkLst>
            <pc:docMk/>
            <pc:sldMk cId="2971463184" sldId="267"/>
            <ac:picMk id="4" creationId="{AC3120F7-2E9A-0F7C-B97D-FB013E7F112B}"/>
          </ac:picMkLst>
        </pc:picChg>
      </pc:sldChg>
      <pc:sldChg chg="addSp delSp modSp mod setBg modShow">
        <pc:chgData name="Evelina Jonsson" userId="da37c336-bc89-4234-b6ab-b62abfa248f2" providerId="ADAL" clId="{5642191F-C0A5-4E07-858A-D00A792823D0}" dt="2025-01-14T12:14:53.804" v="306" actId="403"/>
        <pc:sldMkLst>
          <pc:docMk/>
          <pc:sldMk cId="476606540" sldId="268"/>
        </pc:sldMkLst>
        <pc:spChg chg="mod">
          <ac:chgData name="Evelina Jonsson" userId="da37c336-bc89-4234-b6ab-b62abfa248f2" providerId="ADAL" clId="{5642191F-C0A5-4E07-858A-D00A792823D0}" dt="2025-01-14T12:14:42.645" v="296" actId="14100"/>
          <ac:spMkLst>
            <pc:docMk/>
            <pc:sldMk cId="476606540" sldId="268"/>
            <ac:spMk id="2" creationId="{96127DAB-DF02-3FE8-DCB0-38FFE496AB29}"/>
          </ac:spMkLst>
        </pc:spChg>
        <pc:spChg chg="mod ord">
          <ac:chgData name="Evelina Jonsson" userId="da37c336-bc89-4234-b6ab-b62abfa248f2" providerId="ADAL" clId="{5642191F-C0A5-4E07-858A-D00A792823D0}" dt="2025-01-14T12:14:53.804" v="306" actId="403"/>
          <ac:spMkLst>
            <pc:docMk/>
            <pc:sldMk cId="476606540" sldId="268"/>
            <ac:spMk id="3" creationId="{93E88120-5CE5-AD17-9777-8FB4F0B55380}"/>
          </ac:spMkLst>
        </pc:spChg>
        <pc:spChg chg="add">
          <ac:chgData name="Evelina Jonsson" userId="da37c336-bc89-4234-b6ab-b62abfa248f2" providerId="ADAL" clId="{5642191F-C0A5-4E07-858A-D00A792823D0}" dt="2025-01-14T12:07:54.242" v="211" actId="26606"/>
          <ac:spMkLst>
            <pc:docMk/>
            <pc:sldMk cId="476606540" sldId="268"/>
            <ac:spMk id="9" creationId="{3346177D-ADC4-4968-B747-5CFCD390B5B9}"/>
          </ac:spMkLst>
        </pc:spChg>
        <pc:spChg chg="add">
          <ac:chgData name="Evelina Jonsson" userId="da37c336-bc89-4234-b6ab-b62abfa248f2" providerId="ADAL" clId="{5642191F-C0A5-4E07-858A-D00A792823D0}" dt="2025-01-14T12:07:54.242" v="211" actId="26606"/>
          <ac:spMkLst>
            <pc:docMk/>
            <pc:sldMk cId="476606540" sldId="268"/>
            <ac:spMk id="11" creationId="{0844A943-BF79-4FEA-ABB1-3BD54D236606}"/>
          </ac:spMkLst>
        </pc:spChg>
        <pc:spChg chg="add">
          <ac:chgData name="Evelina Jonsson" userId="da37c336-bc89-4234-b6ab-b62abfa248f2" providerId="ADAL" clId="{5642191F-C0A5-4E07-858A-D00A792823D0}" dt="2025-01-14T12:07:54.242" v="211" actId="26606"/>
          <ac:spMkLst>
            <pc:docMk/>
            <pc:sldMk cId="476606540" sldId="268"/>
            <ac:spMk id="13" creationId="{6437CC72-F4A8-4DC3-AFAB-D22C482C8100}"/>
          </ac:spMkLst>
        </pc:spChg>
        <pc:picChg chg="mod">
          <ac:chgData name="Evelina Jonsson" userId="da37c336-bc89-4234-b6ab-b62abfa248f2" providerId="ADAL" clId="{5642191F-C0A5-4E07-858A-D00A792823D0}" dt="2025-01-14T12:08:00.862" v="213" actId="1076"/>
          <ac:picMkLst>
            <pc:docMk/>
            <pc:sldMk cId="476606540" sldId="268"/>
            <ac:picMk id="4" creationId="{083B5980-1E50-A01B-CB73-F82C5BFF585D}"/>
          </ac:picMkLst>
        </pc:picChg>
      </pc:sldChg>
      <pc:sldChg chg="addSp modSp new mod setBg">
        <pc:chgData name="Evelina Jonsson" userId="da37c336-bc89-4234-b6ab-b62abfa248f2" providerId="ADAL" clId="{5642191F-C0A5-4E07-858A-D00A792823D0}" dt="2025-01-14T12:17:07.851" v="325" actId="20577"/>
        <pc:sldMkLst>
          <pc:docMk/>
          <pc:sldMk cId="4069678758" sldId="269"/>
        </pc:sldMkLst>
      </pc:sldChg>
    </pc:docChg>
  </pc:docChgLst>
  <pc:docChgLst>
    <pc:chgData name="Evelina Jonsson" userId="da37c336-bc89-4234-b6ab-b62abfa248f2" providerId="ADAL" clId="{9831BC9C-B225-4ED1-AB68-8802EBAFA3F4}"/>
    <pc:docChg chg="custSel modSld">
      <pc:chgData name="Evelina Jonsson" userId="da37c336-bc89-4234-b6ab-b62abfa248f2" providerId="ADAL" clId="{9831BC9C-B225-4ED1-AB68-8802EBAFA3F4}" dt="2025-04-08T18:35:51.704" v="95" actId="20577"/>
      <pc:docMkLst>
        <pc:docMk/>
      </pc:docMkLst>
      <pc:sldChg chg="modSp mod">
        <pc:chgData name="Evelina Jonsson" userId="da37c336-bc89-4234-b6ab-b62abfa248f2" providerId="ADAL" clId="{9831BC9C-B225-4ED1-AB68-8802EBAFA3F4}" dt="2025-04-08T18:35:51.704" v="95" actId="20577"/>
        <pc:sldMkLst>
          <pc:docMk/>
          <pc:sldMk cId="1367900814" sldId="261"/>
        </pc:sldMkLst>
        <pc:spChg chg="mod">
          <ac:chgData name="Evelina Jonsson" userId="da37c336-bc89-4234-b6ab-b62abfa248f2" providerId="ADAL" clId="{9831BC9C-B225-4ED1-AB68-8802EBAFA3F4}" dt="2025-04-08T18:35:51.704" v="95" actId="20577"/>
          <ac:spMkLst>
            <pc:docMk/>
            <pc:sldMk cId="1367900814" sldId="261"/>
            <ac:spMk id="4" creationId="{0169AB52-04CA-9730-0F50-F84A48493E00}"/>
          </ac:spMkLst>
        </pc:spChg>
      </pc:sldChg>
      <pc:sldChg chg="modSp mod">
        <pc:chgData name="Evelina Jonsson" userId="da37c336-bc89-4234-b6ab-b62abfa248f2" providerId="ADAL" clId="{9831BC9C-B225-4ED1-AB68-8802EBAFA3F4}" dt="2025-04-08T18:35:36.030" v="94" actId="20577"/>
        <pc:sldMkLst>
          <pc:docMk/>
          <pc:sldMk cId="476606540" sldId="268"/>
        </pc:sldMkLst>
        <pc:spChg chg="mod">
          <ac:chgData name="Evelina Jonsson" userId="da37c336-bc89-4234-b6ab-b62abfa248f2" providerId="ADAL" clId="{9831BC9C-B225-4ED1-AB68-8802EBAFA3F4}" dt="2025-04-08T18:35:36.030" v="94" actId="20577"/>
          <ac:spMkLst>
            <pc:docMk/>
            <pc:sldMk cId="476606540" sldId="268"/>
            <ac:spMk id="3" creationId="{93E88120-5CE5-AD17-9777-8FB4F0B55380}"/>
          </ac:spMkLst>
        </pc:spChg>
      </pc:sldChg>
      <pc:sldChg chg="modSp mod">
        <pc:chgData name="Evelina Jonsson" userId="da37c336-bc89-4234-b6ab-b62abfa248f2" providerId="ADAL" clId="{9831BC9C-B225-4ED1-AB68-8802EBAFA3F4}" dt="2025-04-08T18:34:21.152" v="0" actId="6549"/>
        <pc:sldMkLst>
          <pc:docMk/>
          <pc:sldMk cId="3957158533" sldId="269"/>
        </pc:sldMkLst>
        <pc:spChg chg="mod">
          <ac:chgData name="Evelina Jonsson" userId="da37c336-bc89-4234-b6ab-b62abfa248f2" providerId="ADAL" clId="{9831BC9C-B225-4ED1-AB68-8802EBAFA3F4}" dt="2025-04-08T18:34:21.152" v="0" actId="6549"/>
          <ac:spMkLst>
            <pc:docMk/>
            <pc:sldMk cId="3957158533" sldId="269"/>
            <ac:spMk id="3" creationId="{190E1791-1263-0085-45A9-67719397C8BE}"/>
          </ac:spMkLst>
        </pc:spChg>
      </pc:sldChg>
    </pc:docChg>
  </pc:docChgLst>
  <pc:docChgLst>
    <pc:chgData name="Evelina Jonsson" userId="da37c336-bc89-4234-b6ab-b62abfa248f2" providerId="ADAL" clId="{AC50AD13-EE78-4F73-9E9A-E1FDB3F20C15}"/>
    <pc:docChg chg="undo redo custSel addSld delSld modSld">
      <pc:chgData name="Evelina Jonsson" userId="da37c336-bc89-4234-b6ab-b62abfa248f2" providerId="ADAL" clId="{AC50AD13-EE78-4F73-9E9A-E1FDB3F20C15}" dt="2025-03-24T08:14:54.693" v="773" actId="14100"/>
      <pc:docMkLst>
        <pc:docMk/>
      </pc:docMkLst>
      <pc:sldChg chg="modSp mod">
        <pc:chgData name="Evelina Jonsson" userId="da37c336-bc89-4234-b6ab-b62abfa248f2" providerId="ADAL" clId="{AC50AD13-EE78-4F73-9E9A-E1FDB3F20C15}" dt="2025-03-24T08:11:22.387" v="729" actId="1076"/>
        <pc:sldMkLst>
          <pc:docMk/>
          <pc:sldMk cId="1766055397" sldId="256"/>
        </pc:sldMkLst>
        <pc:spChg chg="mod">
          <ac:chgData name="Evelina Jonsson" userId="da37c336-bc89-4234-b6ab-b62abfa248f2" providerId="ADAL" clId="{AC50AD13-EE78-4F73-9E9A-E1FDB3F20C15}" dt="2025-03-24T08:11:22.387" v="729" actId="1076"/>
          <ac:spMkLst>
            <pc:docMk/>
            <pc:sldMk cId="1766055397" sldId="256"/>
            <ac:spMk id="2" creationId="{CA5DC5B8-E2A1-A0FC-D67A-DA66E3C75B2A}"/>
          </ac:spMkLst>
        </pc:spChg>
      </pc:sldChg>
      <pc:sldChg chg="modSp mod">
        <pc:chgData name="Evelina Jonsson" userId="da37c336-bc89-4234-b6ab-b62abfa248f2" providerId="ADAL" clId="{AC50AD13-EE78-4F73-9E9A-E1FDB3F20C15}" dt="2025-03-24T08:14:54.693" v="773" actId="14100"/>
        <pc:sldMkLst>
          <pc:docMk/>
          <pc:sldMk cId="449486785" sldId="257"/>
        </pc:sldMkLst>
        <pc:spChg chg="mod">
          <ac:chgData name="Evelina Jonsson" userId="da37c336-bc89-4234-b6ab-b62abfa248f2" providerId="ADAL" clId="{AC50AD13-EE78-4F73-9E9A-E1FDB3F20C15}" dt="2025-03-12T08:26:42.677" v="152" actId="14100"/>
          <ac:spMkLst>
            <pc:docMk/>
            <pc:sldMk cId="449486785" sldId="257"/>
            <ac:spMk id="2" creationId="{EBA5F726-3EC1-E093-4B75-A848862DDFB8}"/>
          </ac:spMkLst>
        </pc:spChg>
        <pc:spChg chg="mod">
          <ac:chgData name="Evelina Jonsson" userId="da37c336-bc89-4234-b6ab-b62abfa248f2" providerId="ADAL" clId="{AC50AD13-EE78-4F73-9E9A-E1FDB3F20C15}" dt="2025-03-12T08:37:51.712" v="231" actId="20577"/>
          <ac:spMkLst>
            <pc:docMk/>
            <pc:sldMk cId="449486785" sldId="257"/>
            <ac:spMk id="4" creationId="{95338406-7B62-40F6-CE59-E4E4316F07D4}"/>
          </ac:spMkLst>
        </pc:spChg>
        <pc:picChg chg="mod">
          <ac:chgData name="Evelina Jonsson" userId="da37c336-bc89-4234-b6ab-b62abfa248f2" providerId="ADAL" clId="{AC50AD13-EE78-4F73-9E9A-E1FDB3F20C15}" dt="2025-03-24T08:14:54.693" v="773" actId="14100"/>
          <ac:picMkLst>
            <pc:docMk/>
            <pc:sldMk cId="449486785" sldId="257"/>
            <ac:picMk id="3" creationId="{575C5C8A-4F87-B5EF-FA01-EA2EF7C3411D}"/>
          </ac:picMkLst>
        </pc:picChg>
      </pc:sldChg>
      <pc:sldChg chg="modSp mod">
        <pc:chgData name="Evelina Jonsson" userId="da37c336-bc89-4234-b6ab-b62abfa248f2" providerId="ADAL" clId="{AC50AD13-EE78-4F73-9E9A-E1FDB3F20C15}" dt="2025-03-24T08:12:49.149" v="740" actId="115"/>
        <pc:sldMkLst>
          <pc:docMk/>
          <pc:sldMk cId="1103671563" sldId="259"/>
        </pc:sldMkLst>
        <pc:spChg chg="mod">
          <ac:chgData name="Evelina Jonsson" userId="da37c336-bc89-4234-b6ab-b62abfa248f2" providerId="ADAL" clId="{AC50AD13-EE78-4F73-9E9A-E1FDB3F20C15}" dt="2025-03-24T08:12:49.149" v="740" actId="115"/>
          <ac:spMkLst>
            <pc:docMk/>
            <pc:sldMk cId="1103671563" sldId="259"/>
            <ac:spMk id="2" creationId="{EBA5F726-3EC1-E093-4B75-A848862DDFB8}"/>
          </ac:spMkLst>
        </pc:spChg>
        <pc:spChg chg="mod">
          <ac:chgData name="Evelina Jonsson" userId="da37c336-bc89-4234-b6ab-b62abfa248f2" providerId="ADAL" clId="{AC50AD13-EE78-4F73-9E9A-E1FDB3F20C15}" dt="2025-03-24T08:12:08.665" v="734" actId="20577"/>
          <ac:spMkLst>
            <pc:docMk/>
            <pc:sldMk cId="1103671563" sldId="259"/>
            <ac:spMk id="4" creationId="{0169AB52-04CA-9730-0F50-F84A48493E00}"/>
          </ac:spMkLst>
        </pc:spChg>
        <pc:picChg chg="mod">
          <ac:chgData name="Evelina Jonsson" userId="da37c336-bc89-4234-b6ab-b62abfa248f2" providerId="ADAL" clId="{AC50AD13-EE78-4F73-9E9A-E1FDB3F20C15}" dt="2025-03-24T08:12:17.787" v="735" actId="14100"/>
          <ac:picMkLst>
            <pc:docMk/>
            <pc:sldMk cId="1103671563" sldId="259"/>
            <ac:picMk id="3" creationId="{5F8BB63F-0E15-F484-5AFD-CEA46381130E}"/>
          </ac:picMkLst>
        </pc:picChg>
      </pc:sldChg>
      <pc:sldChg chg="modSp mod">
        <pc:chgData name="Evelina Jonsson" userId="da37c336-bc89-4234-b6ab-b62abfa248f2" providerId="ADAL" clId="{AC50AD13-EE78-4F73-9E9A-E1FDB3F20C15}" dt="2025-03-24T08:12:38.010" v="737" actId="115"/>
        <pc:sldMkLst>
          <pc:docMk/>
          <pc:sldMk cId="3991586769" sldId="260"/>
        </pc:sldMkLst>
        <pc:spChg chg="mod">
          <ac:chgData name="Evelina Jonsson" userId="da37c336-bc89-4234-b6ab-b62abfa248f2" providerId="ADAL" clId="{AC50AD13-EE78-4F73-9E9A-E1FDB3F20C15}" dt="2025-03-24T08:12:38.010" v="737" actId="115"/>
          <ac:spMkLst>
            <pc:docMk/>
            <pc:sldMk cId="3991586769" sldId="260"/>
            <ac:spMk id="2" creationId="{EBA5F726-3EC1-E093-4B75-A848862DDFB8}"/>
          </ac:spMkLst>
        </pc:spChg>
        <pc:spChg chg="mod">
          <ac:chgData name="Evelina Jonsson" userId="da37c336-bc89-4234-b6ab-b62abfa248f2" providerId="ADAL" clId="{AC50AD13-EE78-4F73-9E9A-E1FDB3F20C15}" dt="2025-03-12T08:17:11.618" v="95" actId="20577"/>
          <ac:spMkLst>
            <pc:docMk/>
            <pc:sldMk cId="3991586769" sldId="260"/>
            <ac:spMk id="4" creationId="{0169AB52-04CA-9730-0F50-F84A48493E00}"/>
          </ac:spMkLst>
        </pc:spChg>
      </pc:sldChg>
      <pc:sldChg chg="modSp mod modShow">
        <pc:chgData name="Evelina Jonsson" userId="da37c336-bc89-4234-b6ab-b62abfa248f2" providerId="ADAL" clId="{AC50AD13-EE78-4F73-9E9A-E1FDB3F20C15}" dt="2025-03-24T08:14:23.002" v="772" actId="20577"/>
        <pc:sldMkLst>
          <pc:docMk/>
          <pc:sldMk cId="1367900814" sldId="261"/>
        </pc:sldMkLst>
        <pc:spChg chg="mod">
          <ac:chgData name="Evelina Jonsson" userId="da37c336-bc89-4234-b6ab-b62abfa248f2" providerId="ADAL" clId="{AC50AD13-EE78-4F73-9E9A-E1FDB3F20C15}" dt="2025-03-24T08:14:23.002" v="772" actId="20577"/>
          <ac:spMkLst>
            <pc:docMk/>
            <pc:sldMk cId="1367900814" sldId="261"/>
            <ac:spMk id="4" creationId="{0169AB52-04CA-9730-0F50-F84A48493E00}"/>
          </ac:spMkLst>
        </pc:spChg>
      </pc:sldChg>
      <pc:sldChg chg="modSp mod">
        <pc:chgData name="Evelina Jonsson" userId="da37c336-bc89-4234-b6ab-b62abfa248f2" providerId="ADAL" clId="{AC50AD13-EE78-4F73-9E9A-E1FDB3F20C15}" dt="2025-03-24T08:12:42.435" v="738" actId="113"/>
        <pc:sldMkLst>
          <pc:docMk/>
          <pc:sldMk cId="2177385215" sldId="263"/>
        </pc:sldMkLst>
        <pc:spChg chg="mod">
          <ac:chgData name="Evelina Jonsson" userId="da37c336-bc89-4234-b6ab-b62abfa248f2" providerId="ADAL" clId="{AC50AD13-EE78-4F73-9E9A-E1FDB3F20C15}" dt="2025-03-24T08:12:42.435" v="738" actId="113"/>
          <ac:spMkLst>
            <pc:docMk/>
            <pc:sldMk cId="2177385215" sldId="263"/>
            <ac:spMk id="2" creationId="{EBA5F726-3EC1-E093-4B75-A848862DDFB8}"/>
          </ac:spMkLst>
        </pc:spChg>
        <pc:spChg chg="mod">
          <ac:chgData name="Evelina Jonsson" userId="da37c336-bc89-4234-b6ab-b62abfa248f2" providerId="ADAL" clId="{AC50AD13-EE78-4F73-9E9A-E1FDB3F20C15}" dt="2025-03-20T14:57:28.285" v="653" actId="20577"/>
          <ac:spMkLst>
            <pc:docMk/>
            <pc:sldMk cId="2177385215" sldId="263"/>
            <ac:spMk id="4" creationId="{0169AB52-04CA-9730-0F50-F84A48493E00}"/>
          </ac:spMkLst>
        </pc:spChg>
      </pc:sldChg>
      <pc:sldChg chg="modSp mod modShow">
        <pc:chgData name="Evelina Jonsson" userId="da37c336-bc89-4234-b6ab-b62abfa248f2" providerId="ADAL" clId="{AC50AD13-EE78-4F73-9E9A-E1FDB3F20C15}" dt="2025-03-12T08:47:33.992" v="620" actId="729"/>
        <pc:sldMkLst>
          <pc:docMk/>
          <pc:sldMk cId="4207667591" sldId="264"/>
        </pc:sldMkLst>
        <pc:spChg chg="mod">
          <ac:chgData name="Evelina Jonsson" userId="da37c336-bc89-4234-b6ab-b62abfa248f2" providerId="ADAL" clId="{AC50AD13-EE78-4F73-9E9A-E1FDB3F20C15}" dt="2025-03-12T08:47:17.746" v="619" actId="20577"/>
          <ac:spMkLst>
            <pc:docMk/>
            <pc:sldMk cId="4207667591" sldId="264"/>
            <ac:spMk id="4" creationId="{0169AB52-04CA-9730-0F50-F84A48493E00}"/>
          </ac:spMkLst>
        </pc:spChg>
      </pc:sldChg>
      <pc:sldChg chg="modSp mod">
        <pc:chgData name="Evelina Jonsson" userId="da37c336-bc89-4234-b6ab-b62abfa248f2" providerId="ADAL" clId="{AC50AD13-EE78-4F73-9E9A-E1FDB3F20C15}" dt="2025-03-12T08:43:15.123" v="504" actId="20577"/>
        <pc:sldMkLst>
          <pc:docMk/>
          <pc:sldMk cId="2971463184" sldId="267"/>
        </pc:sldMkLst>
        <pc:spChg chg="mod">
          <ac:chgData name="Evelina Jonsson" userId="da37c336-bc89-4234-b6ab-b62abfa248f2" providerId="ADAL" clId="{AC50AD13-EE78-4F73-9E9A-E1FDB3F20C15}" dt="2025-03-12T08:43:15.123" v="504" actId="20577"/>
          <ac:spMkLst>
            <pc:docMk/>
            <pc:sldMk cId="2971463184" sldId="267"/>
            <ac:spMk id="3" creationId="{9047ADE3-958F-51F0-50F8-316231443ABF}"/>
          </ac:spMkLst>
        </pc:spChg>
      </pc:sldChg>
      <pc:sldChg chg="addSp delSp modSp mod delDesignElem modShow chgLayout">
        <pc:chgData name="Evelina Jonsson" userId="da37c336-bc89-4234-b6ab-b62abfa248f2" providerId="ADAL" clId="{AC50AD13-EE78-4F73-9E9A-E1FDB3F20C15}" dt="2025-03-20T14:59:57.460" v="728" actId="729"/>
        <pc:sldMkLst>
          <pc:docMk/>
          <pc:sldMk cId="476606540" sldId="268"/>
        </pc:sldMkLst>
        <pc:spChg chg="mod ord">
          <ac:chgData name="Evelina Jonsson" userId="da37c336-bc89-4234-b6ab-b62abfa248f2" providerId="ADAL" clId="{AC50AD13-EE78-4F73-9E9A-E1FDB3F20C15}" dt="2025-03-20T14:59:36.863" v="722" actId="6264"/>
          <ac:spMkLst>
            <pc:docMk/>
            <pc:sldMk cId="476606540" sldId="268"/>
            <ac:spMk id="2" creationId="{96127DAB-DF02-3FE8-DCB0-38FFE496AB29}"/>
          </ac:spMkLst>
        </pc:spChg>
        <pc:spChg chg="mod ord">
          <ac:chgData name="Evelina Jonsson" userId="da37c336-bc89-4234-b6ab-b62abfa248f2" providerId="ADAL" clId="{AC50AD13-EE78-4F73-9E9A-E1FDB3F20C15}" dt="2025-03-20T14:59:48.819" v="727" actId="403"/>
          <ac:spMkLst>
            <pc:docMk/>
            <pc:sldMk cId="476606540" sldId="268"/>
            <ac:spMk id="3" creationId="{93E88120-5CE5-AD17-9777-8FB4F0B55380}"/>
          </ac:spMkLst>
        </pc:spChg>
        <pc:spChg chg="add del">
          <ac:chgData name="Evelina Jonsson" userId="da37c336-bc89-4234-b6ab-b62abfa248f2" providerId="ADAL" clId="{AC50AD13-EE78-4F73-9E9A-E1FDB3F20C15}" dt="2025-03-20T14:59:36.863" v="722" actId="6264"/>
          <ac:spMkLst>
            <pc:docMk/>
            <pc:sldMk cId="476606540" sldId="268"/>
            <ac:spMk id="9" creationId="{3346177D-ADC4-4968-B747-5CFCD390B5B9}"/>
          </ac:spMkLst>
        </pc:spChg>
        <pc:spChg chg="add del">
          <ac:chgData name="Evelina Jonsson" userId="da37c336-bc89-4234-b6ab-b62abfa248f2" providerId="ADAL" clId="{AC50AD13-EE78-4F73-9E9A-E1FDB3F20C15}" dt="2025-03-20T14:59:36.863" v="722" actId="6264"/>
          <ac:spMkLst>
            <pc:docMk/>
            <pc:sldMk cId="476606540" sldId="268"/>
            <ac:spMk id="11" creationId="{0844A943-BF79-4FEA-ABB1-3BD54D236606}"/>
          </ac:spMkLst>
        </pc:spChg>
        <pc:spChg chg="add del">
          <ac:chgData name="Evelina Jonsson" userId="da37c336-bc89-4234-b6ab-b62abfa248f2" providerId="ADAL" clId="{AC50AD13-EE78-4F73-9E9A-E1FDB3F20C15}" dt="2025-03-20T14:59:36.863" v="722" actId="6264"/>
          <ac:spMkLst>
            <pc:docMk/>
            <pc:sldMk cId="476606540" sldId="268"/>
            <ac:spMk id="13" creationId="{6437CC72-F4A8-4DC3-AFAB-D22C482C8100}"/>
          </ac:spMkLst>
        </pc:spChg>
      </pc:sldChg>
      <pc:sldChg chg="addSp delSp modSp new mod setBg">
        <pc:chgData name="Evelina Jonsson" userId="da37c336-bc89-4234-b6ab-b62abfa248f2" providerId="ADAL" clId="{AC50AD13-EE78-4F73-9E9A-E1FDB3F20C15}" dt="2025-03-24T08:13:28.835" v="768" actId="20577"/>
        <pc:sldMkLst>
          <pc:docMk/>
          <pc:sldMk cId="3957158533" sldId="269"/>
        </pc:sldMkLst>
        <pc:spChg chg="mod">
          <ac:chgData name="Evelina Jonsson" userId="da37c336-bc89-4234-b6ab-b62abfa248f2" providerId="ADAL" clId="{AC50AD13-EE78-4F73-9E9A-E1FDB3F20C15}" dt="2025-03-24T08:13:01.737" v="742" actId="113"/>
          <ac:spMkLst>
            <pc:docMk/>
            <pc:sldMk cId="3957158533" sldId="269"/>
            <ac:spMk id="2" creationId="{B12D66F1-86B8-ACE2-3F39-EBCD0480C72A}"/>
          </ac:spMkLst>
        </pc:spChg>
        <pc:spChg chg="mod ord">
          <ac:chgData name="Evelina Jonsson" userId="da37c336-bc89-4234-b6ab-b62abfa248f2" providerId="ADAL" clId="{AC50AD13-EE78-4F73-9E9A-E1FDB3F20C15}" dt="2025-03-24T08:13:28.835" v="768" actId="20577"/>
          <ac:spMkLst>
            <pc:docMk/>
            <pc:sldMk cId="3957158533" sldId="269"/>
            <ac:spMk id="3" creationId="{190E1791-1263-0085-45A9-67719397C8BE}"/>
          </ac:spMkLst>
        </pc:spChg>
        <pc:spChg chg="add">
          <ac:chgData name="Evelina Jonsson" userId="da37c336-bc89-4234-b6ab-b62abfa248f2" providerId="ADAL" clId="{AC50AD13-EE78-4F73-9E9A-E1FDB3F20C15}" dt="2025-03-12T08:42:28.873" v="495" actId="26606"/>
          <ac:spMkLst>
            <pc:docMk/>
            <pc:sldMk cId="3957158533" sldId="269"/>
            <ac:spMk id="16" creationId="{12609869-9E80-471B-A487-A53288E0E791}"/>
          </ac:spMkLst>
        </pc:spChg>
        <pc:spChg chg="add">
          <ac:chgData name="Evelina Jonsson" userId="da37c336-bc89-4234-b6ab-b62abfa248f2" providerId="ADAL" clId="{AC50AD13-EE78-4F73-9E9A-E1FDB3F20C15}" dt="2025-03-12T08:42:28.873" v="495" actId="26606"/>
          <ac:spMkLst>
            <pc:docMk/>
            <pc:sldMk cId="3957158533" sldId="269"/>
            <ac:spMk id="18" creationId="{7004738A-9D34-43E8-97D2-CA0EED4F8BE0}"/>
          </ac:spMkLst>
        </pc:spChg>
        <pc:spChg chg="add">
          <ac:chgData name="Evelina Jonsson" userId="da37c336-bc89-4234-b6ab-b62abfa248f2" providerId="ADAL" clId="{AC50AD13-EE78-4F73-9E9A-E1FDB3F20C15}" dt="2025-03-12T08:42:28.873" v="495" actId="26606"/>
          <ac:spMkLst>
            <pc:docMk/>
            <pc:sldMk cId="3957158533" sldId="269"/>
            <ac:spMk id="20" creationId="{B8B8D07F-F13E-443E-BA68-2D26672D76B9}"/>
          </ac:spMkLst>
        </pc:spChg>
        <pc:spChg chg="add">
          <ac:chgData name="Evelina Jonsson" userId="da37c336-bc89-4234-b6ab-b62abfa248f2" providerId="ADAL" clId="{AC50AD13-EE78-4F73-9E9A-E1FDB3F20C15}" dt="2025-03-12T08:42:28.873" v="495" actId="26606"/>
          <ac:spMkLst>
            <pc:docMk/>
            <pc:sldMk cId="3957158533" sldId="269"/>
            <ac:spMk id="22" creationId="{2813A4FA-24A5-41ED-A534-3807D1B2F344}"/>
          </ac:spMkLst>
        </pc:spChg>
        <pc:spChg chg="add">
          <ac:chgData name="Evelina Jonsson" userId="da37c336-bc89-4234-b6ab-b62abfa248f2" providerId="ADAL" clId="{AC50AD13-EE78-4F73-9E9A-E1FDB3F20C15}" dt="2025-03-12T08:42:28.873" v="495" actId="26606"/>
          <ac:spMkLst>
            <pc:docMk/>
            <pc:sldMk cId="3957158533" sldId="269"/>
            <ac:spMk id="24" creationId="{C3944F27-CA70-4E84-A51A-E6BF89558979}"/>
          </ac:spMkLst>
        </pc:spChg>
        <pc:picChg chg="add mod ord">
          <ac:chgData name="Evelina Jonsson" userId="da37c336-bc89-4234-b6ab-b62abfa248f2" providerId="ADAL" clId="{AC50AD13-EE78-4F73-9E9A-E1FDB3F20C15}" dt="2025-03-12T08:42:28.873" v="495" actId="26606"/>
          <ac:picMkLst>
            <pc:docMk/>
            <pc:sldMk cId="3957158533" sldId="269"/>
            <ac:picMk id="4" creationId="{BB9638B4-9D4B-15DA-ABE3-749B5B52C160}"/>
          </ac:picMkLst>
        </pc:picChg>
      </pc:sldChg>
      <pc:sldChg chg="del">
        <pc:chgData name="Evelina Jonsson" userId="da37c336-bc89-4234-b6ab-b62abfa248f2" providerId="ADAL" clId="{AC50AD13-EE78-4F73-9E9A-E1FDB3F20C15}" dt="2025-03-12T08:38:46.875" v="232" actId="47"/>
        <pc:sldMkLst>
          <pc:docMk/>
          <pc:sldMk cId="4069678758" sldId="269"/>
        </pc:sldMkLst>
      </pc:sldChg>
      <pc:sldChg chg="addSp delSp add del setBg delDesignElem">
        <pc:chgData name="Evelina Jonsson" userId="da37c336-bc89-4234-b6ab-b62abfa248f2" providerId="ADAL" clId="{AC50AD13-EE78-4F73-9E9A-E1FDB3F20C15}" dt="2025-03-12T08:41:22.962" v="490"/>
        <pc:sldMkLst>
          <pc:docMk/>
          <pc:sldMk cId="1240781726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B6D3D0-4957-FC36-AA07-0FD041B00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1F11A2C-A444-1701-93ED-365139637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F43FB8-2213-5DB0-7357-6B8F478F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C3FD6D-6161-4EE2-F874-CC9F527B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C76918-5F9C-4F5E-D11B-E019AD68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5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DFF1B2-3842-B62D-A90C-602A8849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D7BE28E-5E8B-EAAF-FFEC-3A2DC3196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407CBF-5DFB-39DB-271B-4414D5F9E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C60EC-AD60-2777-0C72-29447262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0E6E24-68C9-2EF5-AB23-D3368D0D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2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ECBB699-F8AC-88FC-68F3-32E6F6C2E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E89E9DD-6343-3CF7-092E-3DFCC10DF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A0110C-581F-6DFD-DDBB-D329BBC4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A0428-BA81-D3E6-F4BF-DD21AD9C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B384C5-1713-54CC-F174-713E1DE5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381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004410-5248-AC8B-B180-A11693208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45E92-318F-BC8C-E221-63D36FE76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ABFDDF-D664-E01D-9FAF-3A10226A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69ABC6-C9F4-A95B-86FD-A339F882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252B0F-8652-D1CB-524B-9324428C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5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B4BE42-41E2-5D2C-942B-FC1C5DA8F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335EBB-218C-9198-9D07-8BB6D8841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9CD0F1-748D-F251-E727-1FD3E7D28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57FA7-5CA8-656F-A7C9-FF4F2F8E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0A8035-32AF-A33C-665D-9FE1284A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08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430D5-57F9-7EAB-1048-BB99DFF2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F5E891-9A3F-FED8-17CB-0D132A010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D718E5E-2B34-38D9-E9B6-6183CFE5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38574-48A7-EEA0-5271-86785C45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FE0E38-2340-D279-1E7D-EC0D9863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8E8D903-0F7F-9F1E-D265-FDC31D09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1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00D29-F3AD-29BA-2B15-F38377F8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070447-0F19-5306-B520-83EB285C5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0AF94D-A4FC-A762-A219-E5F43C018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AC689C-6C53-10D1-CA29-B311C19D7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CC7E78-BFF9-E8AC-FEEE-797FD5216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17F335D-1013-6025-F3BB-C0E87D21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F17B562-BC0D-4D03-DDAA-5D1323814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21167F-3E0D-4906-5D9C-1932081C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613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AF919C-996B-B209-167A-2198933C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E9FF686-7844-3F1B-CF1D-ABBDCAE1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2B02D3-9A5A-5012-87A9-AC149FC8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87FACCF-3DD1-8C51-EF43-F35B1A2B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5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C2774C9-ED0E-65A7-9FE6-F541A4BD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BDFB4C8-000E-DDC3-6D61-87765709C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B2781A-BA29-DF81-08B9-7879AF63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07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6FA00-8007-A822-DFB4-1AB0C647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99025C-0639-6FD9-00AE-6E936A63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10B342-1527-E4F6-D56D-890582B64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EEECA7-E4D2-D263-5906-256EE1DA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458A63B-7101-8932-4CDB-140AA7321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08C1FB-AB89-D00F-2FCA-DE09AB68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315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ECEDB1-C031-3637-C11F-AEAF7B87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D3ED6DA-D49F-2923-CE5A-FC9B9E61E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8E7DFB-F19A-7130-4203-2599C67E8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89AFB6-1CAC-31FA-AF5A-01129423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A595B8-36D2-8034-EB68-1AEA8C2F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D3DA68-0A6B-B0A0-7DE7-CA12B593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05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66523D8-1ADD-9CFC-6B77-14483135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00F3B5-57C7-0683-64E3-1D08B5D89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00C3FD-2E49-1FAB-CD3E-5EB4DDA5A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B205-3E1B-4940-BE68-80C0813F7C7F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AC6E83-49BD-7CE8-ECA8-3D59E2B53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5EFC77-AD9A-C2F1-6C47-1FD7B9976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22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28AC11-BFDF-42EF-80FF-717BBF909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8628" y="1408629"/>
            <a:ext cx="6858000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C56AF6-38E4-490B-8E2B-1A1037B4E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832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39A6F5-AD6A-4D80-8AD9-6290D13AC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513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61000"/>
                </a:srgbClr>
              </a:gs>
              <a:gs pos="95000">
                <a:schemeClr val="accent5">
                  <a:alpha val="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5DC5B8-E2A1-A0FC-D67A-DA66E3C75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789" y="2502405"/>
            <a:ext cx="2878688" cy="2757975"/>
          </a:xfrm>
        </p:spPr>
        <p:txBody>
          <a:bodyPr anchor="t">
            <a:normAutofit/>
          </a:bodyPr>
          <a:lstStyle/>
          <a:p>
            <a:pPr algn="l"/>
            <a:r>
              <a:rPr lang="sv-SE" sz="3700" dirty="0">
                <a:solidFill>
                  <a:srgbClr val="FFFFFF"/>
                </a:solidFill>
                <a:latin typeface="+mn-lt"/>
              </a:rPr>
              <a:t>Föräldramöte F 2014 </a:t>
            </a:r>
            <a:br>
              <a:rPr lang="sv-SE" sz="3700" dirty="0">
                <a:solidFill>
                  <a:srgbClr val="FFFFFF"/>
                </a:solidFill>
                <a:latin typeface="+mn-lt"/>
              </a:rPr>
            </a:br>
            <a:r>
              <a:rPr lang="sv-SE" sz="3700" dirty="0">
                <a:solidFill>
                  <a:srgbClr val="FFFFFF"/>
                </a:solidFill>
                <a:latin typeface="+mn-lt"/>
              </a:rPr>
              <a:t>säsong 2025</a:t>
            </a:r>
            <a:br>
              <a:rPr lang="sv-SE" sz="3700" dirty="0">
                <a:solidFill>
                  <a:srgbClr val="FFFFFF"/>
                </a:solidFill>
                <a:latin typeface="+mn-lt"/>
              </a:rPr>
            </a:br>
            <a:br>
              <a:rPr lang="sv-SE" sz="3700" dirty="0">
                <a:solidFill>
                  <a:srgbClr val="FFFFFF"/>
                </a:solidFill>
                <a:latin typeface="+mn-lt"/>
              </a:rPr>
            </a:br>
            <a:r>
              <a:rPr lang="sv-SE" sz="3700" dirty="0">
                <a:solidFill>
                  <a:srgbClr val="FFFFFF"/>
                </a:solidFill>
                <a:latin typeface="+mn-lt"/>
              </a:rPr>
              <a:t>2025-03-24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4B0EB255-3B76-9F54-D697-339FAE57D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17" y="1017060"/>
            <a:ext cx="3147413" cy="4823621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4A1FF014-5EFA-E31F-F8F3-88E34FDE1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414" y="1021359"/>
            <a:ext cx="3141973" cy="481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5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06" y="93754"/>
            <a:ext cx="10515600" cy="844243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sv-SE" sz="3600" b="1" dirty="0"/>
              <a:t>Kläder tränings-kit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06" y="1105904"/>
            <a:ext cx="10515600" cy="4351338"/>
          </a:xfrm>
        </p:spPr>
        <p:txBody>
          <a:bodyPr/>
          <a:lstStyle/>
          <a:p>
            <a:r>
              <a:rPr lang="sv-SE" dirty="0"/>
              <a:t>   Tränings-kit Profilhörnan</a:t>
            </a:r>
            <a:endParaRPr lang="sv-SE" sz="1800" dirty="0"/>
          </a:p>
          <a:p>
            <a:pPr lvl="1"/>
            <a:r>
              <a:rPr lang="sv-SE" sz="1800" dirty="0"/>
              <a:t>Profilhörnan på Fabriksgatan. </a:t>
            </a:r>
          </a:p>
          <a:p>
            <a:pPr lvl="1"/>
            <a:r>
              <a:rPr lang="sv-SE" sz="1800" dirty="0"/>
              <a:t>Samma kollektion som 2024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2E6CEBD-9D21-0343-2A25-EC3BA2C08A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8" y="2501745"/>
            <a:ext cx="6285284" cy="426250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C09919E-9BF2-E6A6-CD9B-73BCBA7A8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464" y="3281573"/>
            <a:ext cx="5391079" cy="335327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A953A6C-EB79-1C01-FC26-0851D1C3A9B1}"/>
              </a:ext>
            </a:extLst>
          </p:cNvPr>
          <p:cNvSpPr txBox="1"/>
          <p:nvPr/>
        </p:nvSpPr>
        <p:spPr>
          <a:xfrm>
            <a:off x="7972661" y="2864112"/>
            <a:ext cx="28112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Bra att komplettera med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7C411D60-E694-C414-FF22-A526122FBD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6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6343"/>
            <a:ext cx="5754896" cy="946658"/>
          </a:xfrm>
        </p:spPr>
        <p:txBody>
          <a:bodyPr anchor="b">
            <a:normAutofit/>
          </a:bodyPr>
          <a:lstStyle/>
          <a:p>
            <a:r>
              <a:rPr lang="sv-SE" b="1" u="sng" dirty="0">
                <a:latin typeface="+mn-lt"/>
              </a:rPr>
              <a:t>Ledare 2024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C19EC9B-F16F-FBDC-DCEA-883D1C630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52" y="401764"/>
            <a:ext cx="1416103" cy="2170273"/>
          </a:xfrm>
          <a:prstGeom prst="rect">
            <a:avLst/>
          </a:prstGeom>
        </p:spPr>
      </p:pic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2007" y="1339344"/>
            <a:ext cx="7580218" cy="4499480"/>
          </a:xfrm>
        </p:spPr>
        <p:txBody>
          <a:bodyPr anchor="t">
            <a:normAutofit lnSpcReduction="10000"/>
          </a:bodyPr>
          <a:lstStyle/>
          <a:p>
            <a:r>
              <a:rPr lang="sv-SE" dirty="0"/>
              <a:t>Peter Hult			</a:t>
            </a:r>
          </a:p>
          <a:p>
            <a:r>
              <a:rPr lang="sv-SE" dirty="0"/>
              <a:t>Oscar Davidsson</a:t>
            </a:r>
          </a:p>
          <a:p>
            <a:r>
              <a:rPr lang="sv-SE" dirty="0"/>
              <a:t>Charlott Hammarlund		</a:t>
            </a:r>
          </a:p>
          <a:p>
            <a:r>
              <a:rPr lang="sv-SE" dirty="0"/>
              <a:t>Evelina Jonsson		</a:t>
            </a:r>
          </a:p>
          <a:p>
            <a:r>
              <a:rPr lang="sv-SE" dirty="0"/>
              <a:t>Sandra Martinsson	</a:t>
            </a:r>
          </a:p>
          <a:p>
            <a:r>
              <a:rPr lang="sv-SE" dirty="0"/>
              <a:t>Sofia Aronsson</a:t>
            </a:r>
          </a:p>
          <a:p>
            <a:r>
              <a:rPr lang="sv-SE" dirty="0" err="1"/>
              <a:t>Deniz</a:t>
            </a:r>
            <a:r>
              <a:rPr lang="sv-SE" dirty="0"/>
              <a:t> Nilsson</a:t>
            </a:r>
          </a:p>
          <a:p>
            <a:pPr marL="0" indent="0">
              <a:buNone/>
            </a:pPr>
            <a:r>
              <a:rPr lang="sv-SE" dirty="0"/>
              <a:t>		</a:t>
            </a:r>
          </a:p>
          <a:p>
            <a:r>
              <a:rPr lang="sv-SE" dirty="0"/>
              <a:t>Ida </a:t>
            </a:r>
            <a:r>
              <a:rPr lang="sv-SE" dirty="0" err="1"/>
              <a:t>Dürango</a:t>
            </a:r>
            <a:r>
              <a:rPr lang="sv-SE" dirty="0"/>
              <a:t>		Kioskansvarig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8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716" y="499397"/>
            <a:ext cx="5929422" cy="796003"/>
          </a:xfrm>
        </p:spPr>
        <p:txBody>
          <a:bodyPr anchor="b">
            <a:normAutofit/>
          </a:bodyPr>
          <a:lstStyle/>
          <a:p>
            <a:r>
              <a:rPr lang="sv-SE" b="1" u="sng" dirty="0">
                <a:latin typeface="+mn-lt"/>
              </a:rPr>
              <a:t>Säsong 2025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717" y="2423821"/>
            <a:ext cx="5929422" cy="3519780"/>
          </a:xfrm>
        </p:spPr>
        <p:txBody>
          <a:bodyPr>
            <a:normAutofit/>
          </a:bodyPr>
          <a:lstStyle/>
          <a:p>
            <a:r>
              <a:rPr lang="sv-SE" sz="2000" dirty="0"/>
              <a:t> </a:t>
            </a:r>
            <a:r>
              <a:rPr lang="sv-SE" sz="3200" dirty="0"/>
              <a:t>19 spelare anmälda för säsongen</a:t>
            </a:r>
          </a:p>
          <a:p>
            <a:r>
              <a:rPr lang="sv-SE" sz="3200" dirty="0"/>
              <a:t> 2 seriespel</a:t>
            </a:r>
          </a:p>
          <a:p>
            <a:r>
              <a:rPr lang="sv-SE" sz="3200" dirty="0"/>
              <a:t>2 träningstillfällen/vecka</a:t>
            </a:r>
          </a:p>
          <a:p>
            <a:r>
              <a:rPr lang="sv-SE" sz="3200" dirty="0"/>
              <a:t>1 målvaktsträning</a:t>
            </a:r>
          </a:p>
          <a:p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0A86BB8-5C0A-A454-9758-AFB5ADFA7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221" y="806824"/>
            <a:ext cx="3351746" cy="513677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8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552" y="382075"/>
            <a:ext cx="5754896" cy="872567"/>
          </a:xfrm>
        </p:spPr>
        <p:txBody>
          <a:bodyPr anchor="b">
            <a:normAutofit/>
          </a:bodyPr>
          <a:lstStyle/>
          <a:p>
            <a:r>
              <a:rPr lang="sv-SE" sz="4000" b="1" u="sng" dirty="0">
                <a:latin typeface="+mn-lt"/>
              </a:rPr>
              <a:t>Träningstider 2025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F8BB63F-0E15-F484-5AFD-CEA463811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58" y="280465"/>
            <a:ext cx="1454604" cy="2229279"/>
          </a:xfrm>
          <a:prstGeom prst="rect">
            <a:avLst/>
          </a:prstGeom>
        </p:spPr>
      </p:pic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552" y="1802921"/>
            <a:ext cx="6335023" cy="3342579"/>
          </a:xfrm>
        </p:spPr>
        <p:txBody>
          <a:bodyPr anchor="t">
            <a:normAutofit fontScale="92500" lnSpcReduction="10000"/>
          </a:bodyPr>
          <a:lstStyle/>
          <a:p>
            <a:r>
              <a:rPr lang="sv-SE" dirty="0"/>
              <a:t>Onsdagar tom vecka 14 </a:t>
            </a:r>
          </a:p>
          <a:p>
            <a:r>
              <a:rPr lang="sv-SE" dirty="0"/>
              <a:t>Blockträningar</a:t>
            </a: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r>
              <a:rPr lang="sv-SE" dirty="0"/>
              <a:t>Tisdagar 	17.30 - 18.45		C-plan</a:t>
            </a:r>
          </a:p>
          <a:p>
            <a:r>
              <a:rPr lang="sv-SE" dirty="0"/>
              <a:t>Torsdagar </a:t>
            </a:r>
            <a:r>
              <a:rPr lang="sv-SE" sz="2000" dirty="0"/>
              <a:t>	</a:t>
            </a:r>
            <a:r>
              <a:rPr lang="sv-SE" dirty="0"/>
              <a:t>17.30 - 18.45		D-plan</a:t>
            </a:r>
          </a:p>
          <a:p>
            <a:endParaRPr lang="sv-SE" dirty="0"/>
          </a:p>
          <a:p>
            <a:r>
              <a:rPr lang="sv-SE" dirty="0"/>
              <a:t> Målvaktsträningar – kommer kallelse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7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9054" y="420857"/>
            <a:ext cx="5754896" cy="1200909"/>
          </a:xfrm>
        </p:spPr>
        <p:txBody>
          <a:bodyPr anchor="b">
            <a:normAutofit fontScale="90000"/>
          </a:bodyPr>
          <a:lstStyle/>
          <a:p>
            <a:r>
              <a:rPr lang="sv-SE" sz="4900" b="1" u="sng" dirty="0">
                <a:latin typeface="+mn-lt"/>
              </a:rPr>
              <a:t>Seriespel</a:t>
            </a:r>
            <a:br>
              <a:rPr lang="sv-SE" sz="4000" b="1" dirty="0"/>
            </a:br>
            <a:r>
              <a:rPr lang="sv-SE" sz="4000" b="1" dirty="0"/>
              <a:t> 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75C5C8A-4F87-B5EF-FA01-EA2EF7C34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17" y="309040"/>
            <a:ext cx="1254465" cy="1922553"/>
          </a:xfrm>
          <a:prstGeom prst="rect">
            <a:avLst/>
          </a:prstGeom>
        </p:spPr>
      </p:pic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338406-7B62-40F6-CE59-E4E4316F0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865" y="1224951"/>
            <a:ext cx="7063121" cy="4959433"/>
          </a:xfrm>
        </p:spPr>
        <p:txBody>
          <a:bodyPr anchor="t">
            <a:normAutofit/>
          </a:bodyPr>
          <a:lstStyle/>
          <a:p>
            <a:endParaRPr lang="sv-SE" sz="2000" dirty="0"/>
          </a:p>
          <a:p>
            <a:r>
              <a:rPr lang="sv-SE" sz="2400" dirty="0"/>
              <a:t>7-manna		Nivå: Svår</a:t>
            </a:r>
          </a:p>
          <a:p>
            <a:r>
              <a:rPr lang="sv-SE" sz="2400" dirty="0"/>
              <a:t>7-manna		Nivå: Medel</a:t>
            </a:r>
          </a:p>
          <a:p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6 utespelare och 1 målvakt</a:t>
            </a:r>
          </a:p>
          <a:p>
            <a:r>
              <a:rPr lang="sv-SE" sz="2000" dirty="0"/>
              <a:t>Speltid: 3x20 minuter</a:t>
            </a:r>
          </a:p>
          <a:p>
            <a:r>
              <a:rPr lang="sv-SE" sz="2000" dirty="0"/>
              <a:t>Fria byten</a:t>
            </a:r>
          </a:p>
          <a:p>
            <a:r>
              <a:rPr lang="sv-SE" sz="2000" dirty="0"/>
              <a:t>Inkast, hörna, straff, frispark, retreatlinje vid målvaktsutkast</a:t>
            </a:r>
          </a:p>
          <a:p>
            <a:r>
              <a:rPr lang="sv-SE" sz="2000" dirty="0"/>
              <a:t>Åttonde spelare får sättas in vid underläge med 4 mål </a:t>
            </a:r>
          </a:p>
          <a:p>
            <a:r>
              <a:rPr lang="sv-SE" sz="2000" dirty="0"/>
              <a:t>Utrustning spelare: Tröja, byxor, strumpor, skor, benskydd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8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12D66F1-86B8-ACE2-3F39-EBCD0480C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841005"/>
          </a:xfrm>
        </p:spPr>
        <p:txBody>
          <a:bodyPr anchor="b">
            <a:normAutofit/>
          </a:bodyPr>
          <a:lstStyle/>
          <a:p>
            <a:r>
              <a:rPr lang="sv-SE" b="1" u="sng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0E1791-1263-0085-45A9-67719397C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141" y="1466491"/>
            <a:ext cx="5315189" cy="528381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dirty="0"/>
              <a:t>• Spelarna kommer att spela i båda serierna under året. </a:t>
            </a:r>
          </a:p>
          <a:p>
            <a:pPr marL="0" indent="0">
              <a:buNone/>
            </a:pPr>
            <a:r>
              <a:rPr lang="sv-SE" dirty="0"/>
              <a:t>• Träningsflit kommer premieras.</a:t>
            </a:r>
          </a:p>
          <a:p>
            <a:pPr marL="0" indent="0">
              <a:buNone/>
            </a:pPr>
            <a:r>
              <a:rPr lang="sv-SE" dirty="0"/>
              <a:t>From 1 april körs säsongen igång </a:t>
            </a:r>
          </a:p>
          <a:p>
            <a:r>
              <a:rPr lang="sv-SE" dirty="0"/>
              <a:t>Har man inte svarat på matchkallelsen när tiden gått ut kallar vi in ny spelare</a:t>
            </a:r>
          </a:p>
          <a:p>
            <a:r>
              <a:rPr lang="sv-SE" dirty="0"/>
              <a:t>ALLA spelare ska duscha efter match</a:t>
            </a:r>
          </a:p>
          <a:p>
            <a:endParaRPr lang="sv-SE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B9638B4-9D4B-15DA-ABE3-749B5B52C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580" y="909081"/>
            <a:ext cx="3309304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158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7705FF-39BA-F499-59D1-EDFFBA78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563" y="582865"/>
            <a:ext cx="9083964" cy="995577"/>
          </a:xfrm>
        </p:spPr>
        <p:txBody>
          <a:bodyPr>
            <a:normAutofit fontScale="90000"/>
          </a:bodyPr>
          <a:lstStyle/>
          <a:p>
            <a:r>
              <a:rPr lang="sv-SE" sz="5300" b="1"/>
              <a:t>Kallelse till matcher och träningar:</a:t>
            </a:r>
            <a:br>
              <a:rPr lang="sv-SE" sz="440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47ADE3-958F-51F0-50F8-316231443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0654"/>
            <a:ext cx="10515600" cy="5607269"/>
          </a:xfrm>
        </p:spPr>
        <p:txBody>
          <a:bodyPr/>
          <a:lstStyle/>
          <a:p>
            <a:pPr marL="457200" lvl="1" indent="0">
              <a:buNone/>
            </a:pPr>
            <a:endParaRPr lang="sv-SE" sz="3200" dirty="0">
              <a:solidFill>
                <a:srgbClr val="00B05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3200" dirty="0">
                <a:solidFill>
                  <a:srgbClr val="00B050"/>
                </a:solidFill>
              </a:rPr>
              <a:t>Kommer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3200" dirty="0">
                <a:solidFill>
                  <a:srgbClr val="C00000"/>
                </a:solidFill>
              </a:rPr>
              <a:t>Kommer inte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3200" dirty="0"/>
              <a:t>Obesvarad		Detta alternativ får inte förekomma!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sv-SE" sz="3200" dirty="0"/>
          </a:p>
          <a:p>
            <a:pPr marL="457200" lvl="1" indent="0">
              <a:buNone/>
            </a:pPr>
            <a:r>
              <a:rPr lang="sv-SE" sz="2800" dirty="0"/>
              <a:t>Sista anmälningsdag laget.se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800" dirty="0"/>
              <a:t> Träning:	2 timmar innan träningen startar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800" dirty="0"/>
              <a:t> Match:		4 dagar innan match</a:t>
            </a:r>
          </a:p>
          <a:p>
            <a:pPr marL="457200" lvl="1" indent="0">
              <a:buNone/>
            </a:pPr>
            <a:r>
              <a:rPr lang="sv-SE" dirty="0"/>
              <a:t>- Kallelse till alla vårens matcher kommer vecka 16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C3120F7-2E9A-0F7C-B97D-FB013E7F11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54" y="170076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63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6127DAB-DF02-3FE8-DCB0-38FFE496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1826" y="185217"/>
            <a:ext cx="5754896" cy="919684"/>
          </a:xfrm>
        </p:spPr>
        <p:txBody>
          <a:bodyPr anchor="b">
            <a:normAutofit/>
          </a:bodyPr>
          <a:lstStyle/>
          <a:p>
            <a:r>
              <a:rPr lang="sv-SE" sz="4000" b="1"/>
              <a:t>Datum och aktiviteter</a:t>
            </a:r>
            <a:endParaRPr lang="sv-SE" sz="4000" b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83B5980-1E50-A01B-CB73-F82C5BFF5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86" y="185216"/>
            <a:ext cx="970433" cy="1487254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E88120-5CE5-AD17-9777-8FB4F0B55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4701" y="1290118"/>
            <a:ext cx="6909823" cy="454311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sv-SE" sz="1200" dirty="0"/>
          </a:p>
          <a:p>
            <a:r>
              <a:rPr lang="sv-SE" dirty="0"/>
              <a:t>8 juni	Bollflickor – kallelse kommer</a:t>
            </a:r>
          </a:p>
          <a:p>
            <a:pPr marL="0" indent="0">
              <a:buNone/>
            </a:pPr>
            <a:r>
              <a:rPr lang="sv-SE" dirty="0"/>
              <a:t>		Ljungby – Älmhult 17.00	</a:t>
            </a:r>
          </a:p>
          <a:p>
            <a:pPr marL="0" indent="0">
              <a:buNone/>
            </a:pPr>
            <a:r>
              <a:rPr lang="sv-SE" sz="1200" dirty="0"/>
              <a:t> </a:t>
            </a:r>
          </a:p>
          <a:p>
            <a:r>
              <a:rPr lang="sv-SE" dirty="0"/>
              <a:t>15 aug    Ljungbydagarna </a:t>
            </a:r>
          </a:p>
          <a:p>
            <a:pPr marL="457200" lvl="1" indent="0">
              <a:buNone/>
            </a:pPr>
            <a:r>
              <a:rPr lang="sv-SE" sz="2800" dirty="0"/>
              <a:t>	        - Paraden för allas lika värde</a:t>
            </a:r>
          </a:p>
          <a:p>
            <a:pPr marL="457200" lvl="1" indent="0">
              <a:buNone/>
            </a:pPr>
            <a:endParaRPr lang="sv-SE" sz="2800" dirty="0"/>
          </a:p>
          <a:p>
            <a:r>
              <a:rPr lang="sv-SE" dirty="0"/>
              <a:t>30 Aug    Fotbollens dag</a:t>
            </a:r>
          </a:p>
          <a:p>
            <a:pPr marL="914400" lvl="2" indent="0">
              <a:buNone/>
            </a:pPr>
            <a:r>
              <a:rPr lang="sv-SE" dirty="0"/>
              <a:t>         </a:t>
            </a:r>
            <a:r>
              <a:rPr lang="sv-SE" sz="2400" dirty="0"/>
              <a:t>- Kl. 14.00 </a:t>
            </a:r>
          </a:p>
          <a:p>
            <a:pPr marL="457200" lvl="1" indent="0">
              <a:buNone/>
            </a:pPr>
            <a:endParaRPr lang="sv-SE" sz="500" dirty="0"/>
          </a:p>
          <a:p>
            <a:pPr lvl="1"/>
            <a:endParaRPr lang="sv-SE" sz="500" dirty="0"/>
          </a:p>
          <a:p>
            <a:pPr marL="0" indent="0">
              <a:buNone/>
            </a:pPr>
            <a:endParaRPr lang="sv-SE" sz="500" dirty="0"/>
          </a:p>
          <a:p>
            <a:endParaRPr lang="sv-SE" sz="500" dirty="0"/>
          </a:p>
          <a:p>
            <a:pPr lvl="1"/>
            <a:endParaRPr lang="sv-SE" sz="500" dirty="0"/>
          </a:p>
          <a:p>
            <a:endParaRPr lang="sv-SE" sz="5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0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2209" y="261181"/>
            <a:ext cx="2847581" cy="921680"/>
          </a:xfrm>
          <a:ln>
            <a:noFill/>
          </a:ln>
        </p:spPr>
        <p:txBody>
          <a:bodyPr>
            <a:normAutofit/>
          </a:bodyPr>
          <a:lstStyle/>
          <a:p>
            <a:r>
              <a:rPr lang="sv-SE" sz="6000" dirty="0">
                <a:latin typeface="+mn-lt"/>
              </a:rPr>
              <a:t>Övrigt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1880" y="1768414"/>
            <a:ext cx="10614556" cy="4528869"/>
          </a:xfrm>
        </p:spPr>
        <p:txBody>
          <a:bodyPr>
            <a:normAutofit/>
          </a:bodyPr>
          <a:lstStyle/>
          <a:p>
            <a:r>
              <a:rPr lang="sv-SE" sz="2000" dirty="0"/>
              <a:t>Spel med F2013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Medlemsavgift, föreningen skickar faktura</a:t>
            </a:r>
          </a:p>
          <a:p>
            <a:endParaRPr lang="sv-SE" sz="2000" dirty="0"/>
          </a:p>
          <a:p>
            <a:r>
              <a:rPr lang="sv-SE" sz="2000" dirty="0"/>
              <a:t>Lagkassan 100 :- eller/och försäljning till lagkassan?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Shorts till matcherna (ingår i medlemsavgift)</a:t>
            </a:r>
          </a:p>
          <a:p>
            <a:endParaRPr lang="sv-SE" sz="2000" dirty="0"/>
          </a:p>
          <a:p>
            <a:pPr marL="0" indent="0">
              <a:buNone/>
            </a:pPr>
            <a:endParaRPr lang="sv-SE" sz="4400" dirty="0"/>
          </a:p>
          <a:p>
            <a:endParaRPr lang="sv-SE" sz="4800" dirty="0"/>
          </a:p>
          <a:p>
            <a:pPr marL="0" indent="0">
              <a:buNone/>
            </a:pPr>
            <a:endParaRPr lang="sv-SE" sz="4800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7FBBF14-3137-86A3-02E6-F5ACA4A20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00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</TotalTime>
  <Words>321</Words>
  <Application>Microsoft Office PowerPoint</Application>
  <PresentationFormat>Bredbild</PresentationFormat>
  <Paragraphs>87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Office-tema</vt:lpstr>
      <vt:lpstr>Föräldramöte F 2014  säsong 2025  2025-03-24</vt:lpstr>
      <vt:lpstr>Ledare 2024</vt:lpstr>
      <vt:lpstr>Säsong 2025</vt:lpstr>
      <vt:lpstr>Träningstider 2025</vt:lpstr>
      <vt:lpstr>Seriespel  </vt:lpstr>
      <vt:lpstr>Matcher</vt:lpstr>
      <vt:lpstr>Kallelse till matcher och träningar: </vt:lpstr>
      <vt:lpstr>Datum och aktiviteter</vt:lpstr>
      <vt:lpstr>Övrigt</vt:lpstr>
      <vt:lpstr>Kläder tränings-kit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 2012 säsong 2023</dc:title>
  <dc:creator>Andreas Sjöstrand</dc:creator>
  <cp:lastModifiedBy>Evelina Jonsson</cp:lastModifiedBy>
  <cp:revision>22</cp:revision>
  <dcterms:created xsi:type="dcterms:W3CDTF">2023-03-15T04:46:16Z</dcterms:created>
  <dcterms:modified xsi:type="dcterms:W3CDTF">2025-04-08T18:35:56Z</dcterms:modified>
</cp:coreProperties>
</file>