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57" r:id="rId5"/>
    <p:sldId id="260" r:id="rId6"/>
    <p:sldId id="265" r:id="rId7"/>
    <p:sldId id="261" r:id="rId8"/>
    <p:sldId id="264" r:id="rId9"/>
    <p:sldId id="266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858ED-4905-4D6E-B950-1B701CC79E1F}" v="4" dt="2023-04-14T11:48:39.9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elina Jonsson" userId="da37c336-bc89-4234-b6ab-b62abfa248f2" providerId="ADAL" clId="{651858ED-4905-4D6E-B950-1B701CC79E1F}"/>
    <pc:docChg chg="undo custSel addSld delSld modSld sldOrd">
      <pc:chgData name="Evelina Jonsson" userId="da37c336-bc89-4234-b6ab-b62abfa248f2" providerId="ADAL" clId="{651858ED-4905-4D6E-B950-1B701CC79E1F}" dt="2023-04-21T11:29:54.127" v="955" actId="1076"/>
      <pc:docMkLst>
        <pc:docMk/>
      </pc:docMkLst>
      <pc:sldChg chg="addSp delSp modSp mod">
        <pc:chgData name="Evelina Jonsson" userId="da37c336-bc89-4234-b6ab-b62abfa248f2" providerId="ADAL" clId="{651858ED-4905-4D6E-B950-1B701CC79E1F}" dt="2023-04-14T11:36:52.106" v="646" actId="20577"/>
        <pc:sldMkLst>
          <pc:docMk/>
          <pc:sldMk cId="1766055397" sldId="256"/>
        </pc:sldMkLst>
        <pc:spChg chg="mod">
          <ac:chgData name="Evelina Jonsson" userId="da37c336-bc89-4234-b6ab-b62abfa248f2" providerId="ADAL" clId="{651858ED-4905-4D6E-B950-1B701CC79E1F}" dt="2023-04-14T11:36:52.106" v="646" actId="20577"/>
          <ac:spMkLst>
            <pc:docMk/>
            <pc:sldMk cId="1766055397" sldId="256"/>
            <ac:spMk id="2" creationId="{CA5DC5B8-E2A1-A0FC-D67A-DA66E3C75B2A}"/>
          </ac:spMkLst>
        </pc:spChg>
        <pc:spChg chg="del mod">
          <ac:chgData name="Evelina Jonsson" userId="da37c336-bc89-4234-b6ab-b62abfa248f2" providerId="ADAL" clId="{651858ED-4905-4D6E-B950-1B701CC79E1F}" dt="2023-04-14T11:32:49.721" v="633" actId="478"/>
          <ac:spMkLst>
            <pc:docMk/>
            <pc:sldMk cId="1766055397" sldId="256"/>
            <ac:spMk id="3" creationId="{EC0D3A69-8F9D-44E8-537A-FBDE686E5707}"/>
          </ac:spMkLst>
        </pc:spChg>
        <pc:spChg chg="add del mod">
          <ac:chgData name="Evelina Jonsson" userId="da37c336-bc89-4234-b6ab-b62abfa248f2" providerId="ADAL" clId="{651858ED-4905-4D6E-B950-1B701CC79E1F}" dt="2023-04-14T11:32:53.930" v="634" actId="478"/>
          <ac:spMkLst>
            <pc:docMk/>
            <pc:sldMk cId="1766055397" sldId="256"/>
            <ac:spMk id="5" creationId="{CDBED1EE-9B94-3627-56A1-7F212F54DC76}"/>
          </ac:spMkLst>
        </pc:spChg>
      </pc:sldChg>
      <pc:sldChg chg="addSp delSp modSp mod">
        <pc:chgData name="Evelina Jonsson" userId="da37c336-bc89-4234-b6ab-b62abfa248f2" providerId="ADAL" clId="{651858ED-4905-4D6E-B950-1B701CC79E1F}" dt="2023-04-14T11:50:06.507" v="931" actId="403"/>
        <pc:sldMkLst>
          <pc:docMk/>
          <pc:sldMk cId="449486785" sldId="257"/>
        </pc:sldMkLst>
        <pc:spChg chg="mod">
          <ac:chgData name="Evelina Jonsson" userId="da37c336-bc89-4234-b6ab-b62abfa248f2" providerId="ADAL" clId="{651858ED-4905-4D6E-B950-1B701CC79E1F}" dt="2023-04-14T11:50:06.507" v="931" actId="403"/>
          <ac:spMkLst>
            <pc:docMk/>
            <pc:sldMk cId="449486785" sldId="257"/>
            <ac:spMk id="2" creationId="{EBA5F726-3EC1-E093-4B75-A848862DDFB8}"/>
          </ac:spMkLst>
        </pc:spChg>
        <pc:spChg chg="add mod">
          <ac:chgData name="Evelina Jonsson" userId="da37c336-bc89-4234-b6ab-b62abfa248f2" providerId="ADAL" clId="{651858ED-4905-4D6E-B950-1B701CC79E1F}" dt="2023-04-12T16:26:16.986" v="611" actId="14100"/>
          <ac:spMkLst>
            <pc:docMk/>
            <pc:sldMk cId="449486785" sldId="257"/>
            <ac:spMk id="4" creationId="{95338406-7B62-40F6-CE59-E4E4316F07D4}"/>
          </ac:spMkLst>
        </pc:spChg>
        <pc:picChg chg="del">
          <ac:chgData name="Evelina Jonsson" userId="da37c336-bc89-4234-b6ab-b62abfa248f2" providerId="ADAL" clId="{651858ED-4905-4D6E-B950-1B701CC79E1F}" dt="2023-04-12T16:25:54.364" v="609" actId="478"/>
          <ac:picMkLst>
            <pc:docMk/>
            <pc:sldMk cId="449486785" sldId="257"/>
            <ac:picMk id="13" creationId="{C6D386DA-3BA7-E405-B6A3-E0B2B53F06BA}"/>
          </ac:picMkLst>
        </pc:picChg>
        <pc:picChg chg="del">
          <ac:chgData name="Evelina Jonsson" userId="da37c336-bc89-4234-b6ab-b62abfa248f2" providerId="ADAL" clId="{651858ED-4905-4D6E-B950-1B701CC79E1F}" dt="2023-04-12T16:25:58.605" v="610" actId="478"/>
          <ac:picMkLst>
            <pc:docMk/>
            <pc:sldMk cId="449486785" sldId="257"/>
            <ac:picMk id="15" creationId="{23DFE353-043C-D694-4F2A-9AB471A00942}"/>
          </ac:picMkLst>
        </pc:picChg>
        <pc:picChg chg="del">
          <ac:chgData name="Evelina Jonsson" userId="da37c336-bc89-4234-b6ab-b62abfa248f2" providerId="ADAL" clId="{651858ED-4905-4D6E-B950-1B701CC79E1F}" dt="2023-04-12T16:26:19.391" v="612" actId="478"/>
          <ac:picMkLst>
            <pc:docMk/>
            <pc:sldMk cId="449486785" sldId="257"/>
            <ac:picMk id="17" creationId="{B1CD7F02-FC25-8A00-406A-2A1BDFBF50EA}"/>
          </ac:picMkLst>
        </pc:picChg>
      </pc:sldChg>
      <pc:sldChg chg="addSp delSp modSp mod">
        <pc:chgData name="Evelina Jonsson" userId="da37c336-bc89-4234-b6ab-b62abfa248f2" providerId="ADAL" clId="{651858ED-4905-4D6E-B950-1B701CC79E1F}" dt="2023-04-12T16:25:23.771" v="608" actId="20577"/>
        <pc:sldMkLst>
          <pc:docMk/>
          <pc:sldMk cId="3033013462" sldId="258"/>
        </pc:sldMkLst>
        <pc:spChg chg="mod">
          <ac:chgData name="Evelina Jonsson" userId="da37c336-bc89-4234-b6ab-b62abfa248f2" providerId="ADAL" clId="{651858ED-4905-4D6E-B950-1B701CC79E1F}" dt="2023-04-12T16:25:23.771" v="608" actId="20577"/>
          <ac:spMkLst>
            <pc:docMk/>
            <pc:sldMk cId="3033013462" sldId="258"/>
            <ac:spMk id="2" creationId="{EBA5F726-3EC1-E093-4B75-A848862DDFB8}"/>
          </ac:spMkLst>
        </pc:spChg>
        <pc:spChg chg="add mod">
          <ac:chgData name="Evelina Jonsson" userId="da37c336-bc89-4234-b6ab-b62abfa248f2" providerId="ADAL" clId="{651858ED-4905-4D6E-B950-1B701CC79E1F}" dt="2023-04-12T16:05:45.410" v="355" actId="478"/>
          <ac:spMkLst>
            <pc:docMk/>
            <pc:sldMk cId="3033013462" sldId="258"/>
            <ac:spMk id="4" creationId="{63B8ED41-27F2-1693-A26E-5F5E8078DEEB}"/>
          </ac:spMkLst>
        </pc:spChg>
        <pc:picChg chg="del">
          <ac:chgData name="Evelina Jonsson" userId="da37c336-bc89-4234-b6ab-b62abfa248f2" providerId="ADAL" clId="{651858ED-4905-4D6E-B950-1B701CC79E1F}" dt="2023-04-12T16:05:45.410" v="355" actId="478"/>
          <ac:picMkLst>
            <pc:docMk/>
            <pc:sldMk cId="3033013462" sldId="258"/>
            <ac:picMk id="9" creationId="{B2AF1F53-9D41-BCCB-AFA6-2C461DF1E730}"/>
          </ac:picMkLst>
        </pc:picChg>
      </pc:sldChg>
      <pc:sldChg chg="modSp mod">
        <pc:chgData name="Evelina Jonsson" userId="da37c336-bc89-4234-b6ab-b62abfa248f2" providerId="ADAL" clId="{651858ED-4905-4D6E-B950-1B701CC79E1F}" dt="2023-04-21T11:27:45.366" v="952" actId="1076"/>
        <pc:sldMkLst>
          <pc:docMk/>
          <pc:sldMk cId="1103671563" sldId="259"/>
        </pc:sldMkLst>
        <pc:spChg chg="mod">
          <ac:chgData name="Evelina Jonsson" userId="da37c336-bc89-4234-b6ab-b62abfa248f2" providerId="ADAL" clId="{651858ED-4905-4D6E-B950-1B701CC79E1F}" dt="2023-04-14T11:49:49.801" v="920" actId="403"/>
          <ac:spMkLst>
            <pc:docMk/>
            <pc:sldMk cId="1103671563" sldId="259"/>
            <ac:spMk id="2" creationId="{EBA5F726-3EC1-E093-4B75-A848862DDFB8}"/>
          </ac:spMkLst>
        </pc:spChg>
        <pc:spChg chg="mod">
          <ac:chgData name="Evelina Jonsson" userId="da37c336-bc89-4234-b6ab-b62abfa248f2" providerId="ADAL" clId="{651858ED-4905-4D6E-B950-1B701CC79E1F}" dt="2023-04-21T11:27:45.366" v="952" actId="1076"/>
          <ac:spMkLst>
            <pc:docMk/>
            <pc:sldMk cId="1103671563" sldId="259"/>
            <ac:spMk id="4" creationId="{0169AB52-04CA-9730-0F50-F84A48493E00}"/>
          </ac:spMkLst>
        </pc:spChg>
      </pc:sldChg>
      <pc:sldChg chg="modSp mod">
        <pc:chgData name="Evelina Jonsson" userId="da37c336-bc89-4234-b6ab-b62abfa248f2" providerId="ADAL" clId="{651858ED-4905-4D6E-B950-1B701CC79E1F}" dt="2023-04-14T11:50:21.711" v="938" actId="2085"/>
        <pc:sldMkLst>
          <pc:docMk/>
          <pc:sldMk cId="3991586769" sldId="260"/>
        </pc:sldMkLst>
        <pc:spChg chg="mod">
          <ac:chgData name="Evelina Jonsson" userId="da37c336-bc89-4234-b6ab-b62abfa248f2" providerId="ADAL" clId="{651858ED-4905-4D6E-B950-1B701CC79E1F}" dt="2023-04-14T11:50:21.711" v="938" actId="2085"/>
          <ac:spMkLst>
            <pc:docMk/>
            <pc:sldMk cId="3991586769" sldId="260"/>
            <ac:spMk id="2" creationId="{EBA5F726-3EC1-E093-4B75-A848862DDFB8}"/>
          </ac:spMkLst>
        </pc:spChg>
        <pc:spChg chg="mod">
          <ac:chgData name="Evelina Jonsson" userId="da37c336-bc89-4234-b6ab-b62abfa248f2" providerId="ADAL" clId="{651858ED-4905-4D6E-B950-1B701CC79E1F}" dt="2023-04-12T16:05:30.701" v="354" actId="20577"/>
          <ac:spMkLst>
            <pc:docMk/>
            <pc:sldMk cId="3991586769" sldId="260"/>
            <ac:spMk id="4" creationId="{0169AB52-04CA-9730-0F50-F84A48493E00}"/>
          </ac:spMkLst>
        </pc:spChg>
      </pc:sldChg>
      <pc:sldChg chg="addSp modSp mod">
        <pc:chgData name="Evelina Jonsson" userId="da37c336-bc89-4234-b6ab-b62abfa248f2" providerId="ADAL" clId="{651858ED-4905-4D6E-B950-1B701CC79E1F}" dt="2023-04-14T12:08:06.993" v="947" actId="20577"/>
        <pc:sldMkLst>
          <pc:docMk/>
          <pc:sldMk cId="1367900814" sldId="261"/>
        </pc:sldMkLst>
        <pc:spChg chg="mod">
          <ac:chgData name="Evelina Jonsson" userId="da37c336-bc89-4234-b6ab-b62abfa248f2" providerId="ADAL" clId="{651858ED-4905-4D6E-B950-1B701CC79E1F}" dt="2023-04-14T11:50:44.993" v="943" actId="113"/>
          <ac:spMkLst>
            <pc:docMk/>
            <pc:sldMk cId="1367900814" sldId="261"/>
            <ac:spMk id="2" creationId="{EBA5F726-3EC1-E093-4B75-A848862DDFB8}"/>
          </ac:spMkLst>
        </pc:spChg>
        <pc:spChg chg="mod">
          <ac:chgData name="Evelina Jonsson" userId="da37c336-bc89-4234-b6ab-b62abfa248f2" providerId="ADAL" clId="{651858ED-4905-4D6E-B950-1B701CC79E1F}" dt="2023-04-14T12:08:06.993" v="947" actId="20577"/>
          <ac:spMkLst>
            <pc:docMk/>
            <pc:sldMk cId="1367900814" sldId="261"/>
            <ac:spMk id="4" creationId="{0169AB52-04CA-9730-0F50-F84A48493E00}"/>
          </ac:spMkLst>
        </pc:spChg>
        <pc:picChg chg="add mod">
          <ac:chgData name="Evelina Jonsson" userId="da37c336-bc89-4234-b6ab-b62abfa248f2" providerId="ADAL" clId="{651858ED-4905-4D6E-B950-1B701CC79E1F}" dt="2023-04-14T11:38:36.880" v="647"/>
          <ac:picMkLst>
            <pc:docMk/>
            <pc:sldMk cId="1367900814" sldId="261"/>
            <ac:picMk id="3" creationId="{D7FBBF14-3137-86A3-02E6-F5ACA4A202EA}"/>
          </ac:picMkLst>
        </pc:picChg>
      </pc:sldChg>
      <pc:sldChg chg="addSp delSp modSp del mod">
        <pc:chgData name="Evelina Jonsson" userId="da37c336-bc89-4234-b6ab-b62abfa248f2" providerId="ADAL" clId="{651858ED-4905-4D6E-B950-1B701CC79E1F}" dt="2023-04-12T16:10:35.159" v="593" actId="47"/>
        <pc:sldMkLst>
          <pc:docMk/>
          <pc:sldMk cId="2590993935" sldId="262"/>
        </pc:sldMkLst>
        <pc:spChg chg="add mod">
          <ac:chgData name="Evelina Jonsson" userId="da37c336-bc89-4234-b6ab-b62abfa248f2" providerId="ADAL" clId="{651858ED-4905-4D6E-B950-1B701CC79E1F}" dt="2023-04-12T16:08:48.653" v="575" actId="20577"/>
          <ac:spMkLst>
            <pc:docMk/>
            <pc:sldMk cId="2590993935" sldId="262"/>
            <ac:spMk id="2" creationId="{E9DD87AB-AF45-737B-7FBF-80596DD59391}"/>
          </ac:spMkLst>
        </pc:spChg>
        <pc:spChg chg="mod">
          <ac:chgData name="Evelina Jonsson" userId="da37c336-bc89-4234-b6ab-b62abfa248f2" providerId="ADAL" clId="{651858ED-4905-4D6E-B950-1B701CC79E1F}" dt="2023-04-12T16:08:26.753" v="566" actId="1076"/>
          <ac:spMkLst>
            <pc:docMk/>
            <pc:sldMk cId="2590993935" sldId="262"/>
            <ac:spMk id="4" creationId="{0169AB52-04CA-9730-0F50-F84A48493E00}"/>
          </ac:spMkLst>
        </pc:spChg>
        <pc:picChg chg="del">
          <ac:chgData name="Evelina Jonsson" userId="da37c336-bc89-4234-b6ab-b62abfa248f2" providerId="ADAL" clId="{651858ED-4905-4D6E-B950-1B701CC79E1F}" dt="2023-04-12T16:06:50.393" v="523" actId="478"/>
          <ac:picMkLst>
            <pc:docMk/>
            <pc:sldMk cId="2590993935" sldId="262"/>
            <ac:picMk id="3" creationId="{444B1D64-4FA6-48A0-C72B-D2C0FD66291B}"/>
          </ac:picMkLst>
        </pc:picChg>
      </pc:sldChg>
      <pc:sldChg chg="modSp mod">
        <pc:chgData name="Evelina Jonsson" userId="da37c336-bc89-4234-b6ab-b62abfa248f2" providerId="ADAL" clId="{651858ED-4905-4D6E-B950-1B701CC79E1F}" dt="2023-04-14T11:49:37.873" v="917" actId="113"/>
        <pc:sldMkLst>
          <pc:docMk/>
          <pc:sldMk cId="2177385215" sldId="263"/>
        </pc:sldMkLst>
        <pc:spChg chg="mod">
          <ac:chgData name="Evelina Jonsson" userId="da37c336-bc89-4234-b6ab-b62abfa248f2" providerId="ADAL" clId="{651858ED-4905-4D6E-B950-1B701CC79E1F}" dt="2023-04-14T11:49:37.873" v="917" actId="113"/>
          <ac:spMkLst>
            <pc:docMk/>
            <pc:sldMk cId="2177385215" sldId="263"/>
            <ac:spMk id="2" creationId="{EBA5F726-3EC1-E093-4B75-A848862DDFB8}"/>
          </ac:spMkLst>
        </pc:spChg>
        <pc:spChg chg="mod">
          <ac:chgData name="Evelina Jonsson" userId="da37c336-bc89-4234-b6ab-b62abfa248f2" providerId="ADAL" clId="{651858ED-4905-4D6E-B950-1B701CC79E1F}" dt="2023-04-12T16:04:05.016" v="304" actId="5793"/>
          <ac:spMkLst>
            <pc:docMk/>
            <pc:sldMk cId="2177385215" sldId="263"/>
            <ac:spMk id="4" creationId="{0169AB52-04CA-9730-0F50-F84A48493E00}"/>
          </ac:spMkLst>
        </pc:spChg>
      </pc:sldChg>
      <pc:sldChg chg="addSp modSp mod">
        <pc:chgData name="Evelina Jonsson" userId="da37c336-bc89-4234-b6ab-b62abfa248f2" providerId="ADAL" clId="{651858ED-4905-4D6E-B950-1B701CC79E1F}" dt="2023-04-14T11:48:59.709" v="913" actId="2085"/>
        <pc:sldMkLst>
          <pc:docMk/>
          <pc:sldMk cId="4207667591" sldId="264"/>
        </pc:sldMkLst>
        <pc:spChg chg="mod">
          <ac:chgData name="Evelina Jonsson" userId="da37c336-bc89-4234-b6ab-b62abfa248f2" providerId="ADAL" clId="{651858ED-4905-4D6E-B950-1B701CC79E1F}" dt="2023-04-14T11:48:59.709" v="913" actId="2085"/>
          <ac:spMkLst>
            <pc:docMk/>
            <pc:sldMk cId="4207667591" sldId="264"/>
            <ac:spMk id="2" creationId="{EBA5F726-3EC1-E093-4B75-A848862DDFB8}"/>
          </ac:spMkLst>
        </pc:spChg>
        <pc:spChg chg="mod">
          <ac:chgData name="Evelina Jonsson" userId="da37c336-bc89-4234-b6ab-b62abfa248f2" providerId="ADAL" clId="{651858ED-4905-4D6E-B950-1B701CC79E1F}" dt="2023-04-14T11:48:52.123" v="912" actId="20577"/>
          <ac:spMkLst>
            <pc:docMk/>
            <pc:sldMk cId="4207667591" sldId="264"/>
            <ac:spMk id="4" creationId="{0169AB52-04CA-9730-0F50-F84A48493E00}"/>
          </ac:spMkLst>
        </pc:spChg>
        <pc:picChg chg="add mod">
          <ac:chgData name="Evelina Jonsson" userId="da37c336-bc89-4234-b6ab-b62abfa248f2" providerId="ADAL" clId="{651858ED-4905-4D6E-B950-1B701CC79E1F}" dt="2023-04-14T11:48:39.990" v="908"/>
          <ac:picMkLst>
            <pc:docMk/>
            <pc:sldMk cId="4207667591" sldId="264"/>
            <ac:picMk id="3" creationId="{7C411D60-E694-C414-FF22-A526122FBDF6}"/>
          </ac:picMkLst>
        </pc:picChg>
      </pc:sldChg>
      <pc:sldChg chg="modSp mod">
        <pc:chgData name="Evelina Jonsson" userId="da37c336-bc89-4234-b6ab-b62abfa248f2" providerId="ADAL" clId="{651858ED-4905-4D6E-B950-1B701CC79E1F}" dt="2023-04-14T11:50:31.631" v="940" actId="113"/>
        <pc:sldMkLst>
          <pc:docMk/>
          <pc:sldMk cId="3687131838" sldId="265"/>
        </pc:sldMkLst>
        <pc:spChg chg="mod">
          <ac:chgData name="Evelina Jonsson" userId="da37c336-bc89-4234-b6ab-b62abfa248f2" providerId="ADAL" clId="{651858ED-4905-4D6E-B950-1B701CC79E1F}" dt="2023-04-14T11:50:31.631" v="940" actId="113"/>
          <ac:spMkLst>
            <pc:docMk/>
            <pc:sldMk cId="3687131838" sldId="265"/>
            <ac:spMk id="2" creationId="{2971AE46-ACE4-9BEA-8731-6EB0B98833A8}"/>
          </ac:spMkLst>
        </pc:spChg>
      </pc:sldChg>
      <pc:sldChg chg="del">
        <pc:chgData name="Evelina Jonsson" userId="da37c336-bc89-4234-b6ab-b62abfa248f2" providerId="ADAL" clId="{651858ED-4905-4D6E-B950-1B701CC79E1F}" dt="2023-04-12T16:08:36.489" v="568" actId="47"/>
        <pc:sldMkLst>
          <pc:docMk/>
          <pc:sldMk cId="2545756122" sldId="266"/>
        </pc:sldMkLst>
      </pc:sldChg>
      <pc:sldChg chg="addSp modSp new mod ord">
        <pc:chgData name="Evelina Jonsson" userId="da37c336-bc89-4234-b6ab-b62abfa248f2" providerId="ADAL" clId="{651858ED-4905-4D6E-B950-1B701CC79E1F}" dt="2023-04-21T11:29:54.127" v="955" actId="1076"/>
        <pc:sldMkLst>
          <pc:docMk/>
          <pc:sldMk cId="3263489037" sldId="266"/>
        </pc:sldMkLst>
        <pc:spChg chg="mod">
          <ac:chgData name="Evelina Jonsson" userId="da37c336-bc89-4234-b6ab-b62abfa248f2" providerId="ADAL" clId="{651858ED-4905-4D6E-B950-1B701CC79E1F}" dt="2023-04-21T11:29:54.127" v="955" actId="1076"/>
          <ac:spMkLst>
            <pc:docMk/>
            <pc:sldMk cId="3263489037" sldId="266"/>
            <ac:spMk id="2" creationId="{F84DA432-D3BE-350F-D993-B4FB0A8F5B58}"/>
          </ac:spMkLst>
        </pc:spChg>
        <pc:spChg chg="mod">
          <ac:chgData name="Evelina Jonsson" userId="da37c336-bc89-4234-b6ab-b62abfa248f2" providerId="ADAL" clId="{651858ED-4905-4D6E-B950-1B701CC79E1F}" dt="2023-04-14T11:48:10.001" v="907" actId="1076"/>
          <ac:spMkLst>
            <pc:docMk/>
            <pc:sldMk cId="3263489037" sldId="266"/>
            <ac:spMk id="3" creationId="{98CDEF08-364B-B92D-9524-26F2B82CABBD}"/>
          </ac:spMkLst>
        </pc:spChg>
        <pc:picChg chg="add mod">
          <ac:chgData name="Evelina Jonsson" userId="da37c336-bc89-4234-b6ab-b62abfa248f2" providerId="ADAL" clId="{651858ED-4905-4D6E-B950-1B701CC79E1F}" dt="2023-04-14T11:43:36.396" v="796"/>
          <ac:picMkLst>
            <pc:docMk/>
            <pc:sldMk cId="3263489037" sldId="266"/>
            <ac:picMk id="4" creationId="{11C97AED-41E5-476D-78FC-81B7C15A7FEA}"/>
          </ac:picMkLst>
        </pc:picChg>
      </pc:sldChg>
      <pc:sldChg chg="del">
        <pc:chgData name="Evelina Jonsson" userId="da37c336-bc89-4234-b6ab-b62abfa248f2" providerId="ADAL" clId="{651858ED-4905-4D6E-B950-1B701CC79E1F}" dt="2023-04-12T16:08:33.044" v="567" actId="47"/>
        <pc:sldMkLst>
          <pc:docMk/>
          <pc:sldMk cId="3610324748" sldId="267"/>
        </pc:sldMkLst>
      </pc:sldChg>
      <pc:sldChg chg="new del">
        <pc:chgData name="Evelina Jonsson" userId="da37c336-bc89-4234-b6ab-b62abfa248f2" providerId="ADAL" clId="{651858ED-4905-4D6E-B950-1B701CC79E1F}" dt="2023-04-12T16:07:17.351" v="527" actId="680"/>
        <pc:sldMkLst>
          <pc:docMk/>
          <pc:sldMk cId="1934811132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B6D3D0-4957-FC36-AA07-0FD041B009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1F11A2C-A444-1701-93ED-365139637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F43FB8-2213-5DB0-7357-6B8F478FE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0C3FD6D-6161-4EE2-F874-CC9F527B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C76918-5F9C-4F5E-D11B-E019AD68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985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DFF1B2-3842-B62D-A90C-602A88491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D7BE28E-5E8B-EAAF-FFEC-3A2DC31962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C407CBF-5DFB-39DB-271B-4414D5F9E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96C60EC-AD60-2777-0C72-294472622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0E6E24-68C9-2EF5-AB23-D3368D0D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262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AECBB699-F8AC-88FC-68F3-32E6F6C2E7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E89E9DD-6343-3CF7-092E-3DFCC10DF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DA0110C-581F-6DFD-DDBB-D329BBC4E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DA0428-BA81-D3E6-F4BF-DD21AD9CA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6B384C5-1713-54CC-F174-713E1DE58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3813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004410-5248-AC8B-B180-A11693208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445E92-318F-BC8C-E221-63D36FE76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ABFDDF-D664-E01D-9FAF-3A10226A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969ABC6-C9F4-A95B-86FD-A339F8822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252B0F-8652-D1CB-524B-9324428C6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352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EB4BE42-41E2-5D2C-942B-FC1C5DA8F3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6335EBB-218C-9198-9D07-8BB6D8841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09CD0F1-748D-F251-E727-1FD3E7D28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F57FA7-5CA8-656F-A7C9-FF4F2F8EB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60A8035-32AF-A33C-665D-9FE1284A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081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5430D5-57F9-7EAB-1048-BB99DFF29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F5E891-9A3F-FED8-17CB-0D132A010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D718E5E-2B34-38D9-E9B6-6183CFE578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A538574-48A7-EEA0-5271-86785C45D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FE0E38-2340-D279-1E7D-EC0D9863C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8E8D903-0F7F-9F1E-D265-FDC31D099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211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800D29-F3AD-29BA-2B15-F38377F88D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070447-0F19-5306-B520-83EB285C5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D0AF94D-A4FC-A762-A219-E5F43C018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4AC689C-6C53-10D1-CA29-B311C19D75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ACC7E78-BFF9-E8AC-FEEE-797FD5216A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17F335D-1013-6025-F3BB-C0E87D21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3F17B562-BC0D-4D03-DDAA-5D1323814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C21167F-3E0D-4906-5D9C-1932081C1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6132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AF919C-996B-B209-167A-2198933C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E9FF686-7844-3F1B-CF1D-ABBDCAE1E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42B02D3-9A5A-5012-87A9-AC149FC8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87FACCF-3DD1-8C51-EF43-F35B1A2BE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453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C2774C9-ED0E-65A7-9FE6-F541A4BD1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BDFB4C8-000E-DDC3-6D61-87765709C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6B2781A-BA29-DF81-08B9-7879AF632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807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56FA00-8007-A822-DFB4-1AB0C6472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299025C-0639-6FD9-00AE-6E936A632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110B342-1527-E4F6-D56D-890582B64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4EEECA7-E4D2-D263-5906-256EE1DAB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458A63B-7101-8932-4CDB-140AA7321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08C1FB-AB89-D00F-2FCA-DE09AB684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315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FECEDB1-C031-3637-C11F-AEAF7B873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2D3ED6DA-D49F-2923-CE5A-FC9B9E61E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A8E7DFB-F19A-7130-4203-2599C67E8C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689AFB6-1CAC-31FA-AF5A-01129423B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2A595B8-36D2-8034-EB68-1AEA8C2FD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D3DA68-0A6B-B0A0-7DE7-CA12B5937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4051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666523D8-1ADD-9CFC-6B77-144831355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B00F3B5-57C7-0683-64E3-1D08B5D89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400C3FD-2E49-1FAB-CD3E-5EB4DDA5A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BB205-3E1B-4940-BE68-80C0813F7C7F}" type="datetimeFigureOut">
              <a:rPr lang="sv-SE" smtClean="0"/>
              <a:t>2023-04-22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AC6E83-49BD-7CE8-ECA8-3D59E2B53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5EFC77-AD9A-C2F1-6C47-1FD7B9976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A2D7D-D64C-43AB-8456-77CBC7D6947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022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5DC5B8-E2A1-A0FC-D67A-DA66E3C75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471" y="2070856"/>
            <a:ext cx="11511030" cy="2232201"/>
          </a:xfrm>
        </p:spPr>
        <p:txBody>
          <a:bodyPr>
            <a:normAutofit/>
          </a:bodyPr>
          <a:lstStyle/>
          <a:p>
            <a:r>
              <a:rPr lang="sv-SE" dirty="0">
                <a:latin typeface="+mn-lt"/>
              </a:rPr>
              <a:t>Föräldramöte F 2014 </a:t>
            </a:r>
            <a:br>
              <a:rPr lang="sv-SE" dirty="0">
                <a:latin typeface="+mn-lt"/>
              </a:rPr>
            </a:br>
            <a:r>
              <a:rPr lang="sv-SE" dirty="0">
                <a:latin typeface="+mn-lt"/>
              </a:rPr>
              <a:t>säsong 2023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A1FF014-5EFA-E31F-F8F3-88E34FDE19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0"/>
            <a:ext cx="1389703" cy="2126245"/>
          </a:xfrm>
          <a:prstGeom prst="rect">
            <a:avLst/>
          </a:prstGeom>
        </p:spPr>
      </p:pic>
      <p:pic>
        <p:nvPicPr>
          <p:cNvPr id="8" name="Bildobjekt 7">
            <a:extLst>
              <a:ext uri="{FF2B5EF4-FFF2-40B4-BE49-F238E27FC236}">
                <a16:creationId xmlns:a16="http://schemas.microsoft.com/office/drawing/2014/main" id="{4B0EB255-3B76-9F54-D697-339FAE57D2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613" y="59240"/>
            <a:ext cx="1389703" cy="2126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055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sv-SE" sz="5400" dirty="0">
                <a:latin typeface="+mn-lt"/>
              </a:rPr>
              <a:t>Ledare 2023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5076" y="1911889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/>
              <a:t>Peter Hult			administratör laget.se</a:t>
            </a:r>
          </a:p>
          <a:p>
            <a:r>
              <a:rPr lang="sv-SE" dirty="0"/>
              <a:t>Oscar Davidsson</a:t>
            </a:r>
          </a:p>
          <a:p>
            <a:r>
              <a:rPr lang="sv-SE" dirty="0"/>
              <a:t>Charlott Hammarlund	Lagledare	</a:t>
            </a:r>
          </a:p>
          <a:p>
            <a:r>
              <a:rPr lang="sv-SE" dirty="0"/>
              <a:t>Evelina Jonsson		kassör</a:t>
            </a:r>
          </a:p>
          <a:p>
            <a:r>
              <a:rPr lang="sv-SE" dirty="0"/>
              <a:t>Sandra Martinsson</a:t>
            </a:r>
          </a:p>
          <a:p>
            <a:r>
              <a:rPr lang="sv-SE" dirty="0"/>
              <a:t>Sofia Aronsson</a:t>
            </a:r>
          </a:p>
          <a:p>
            <a:r>
              <a:rPr lang="sv-SE" dirty="0"/>
              <a:t>?				kioskansvarig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CC19EC9B-F16F-FBDC-DCEA-883D1C630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00" y="59240"/>
            <a:ext cx="1210882" cy="185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385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sv-SE" sz="4800" dirty="0">
                <a:latin typeface="+mn-lt"/>
              </a:rPr>
              <a:t>Ordinarie träningstider 2023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4642" y="2524364"/>
            <a:ext cx="9729158" cy="3151817"/>
          </a:xfrm>
        </p:spPr>
        <p:txBody>
          <a:bodyPr/>
          <a:lstStyle/>
          <a:p>
            <a:r>
              <a:rPr lang="sv-SE" dirty="0"/>
              <a:t>Tisdagar 	kl. 17.30 - 18.45		D-plan</a:t>
            </a:r>
          </a:p>
          <a:p>
            <a:endParaRPr lang="sv-SE" dirty="0"/>
          </a:p>
          <a:p>
            <a:r>
              <a:rPr lang="sv-SE" dirty="0"/>
              <a:t>Torsdagar 	kl. 17.30 – 18.45		C-plan</a:t>
            </a:r>
          </a:p>
          <a:p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5F8BB63F-0E15-F484-5AFD-CEA4638113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00" y="59241"/>
            <a:ext cx="1066306" cy="163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67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335" y="638355"/>
            <a:ext cx="6687127" cy="1033428"/>
          </a:xfrm>
          <a:ln>
            <a:noFill/>
          </a:ln>
        </p:spPr>
        <p:txBody>
          <a:bodyPr>
            <a:normAutofit fontScale="90000"/>
          </a:bodyPr>
          <a:lstStyle/>
          <a:p>
            <a:pPr algn="ctr"/>
            <a:r>
              <a:rPr lang="sv-SE" sz="6700" dirty="0">
                <a:latin typeface="+mn-lt"/>
              </a:rPr>
              <a:t>Poolspel 2023</a:t>
            </a:r>
            <a:br>
              <a:rPr lang="sv-SE" sz="3200" b="1" dirty="0"/>
            </a:br>
            <a:r>
              <a:rPr lang="sv-SE" sz="3200" b="1" dirty="0"/>
              <a:t>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338406-7B62-40F6-CE59-E4E4316F0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2487" y="1875069"/>
            <a:ext cx="8786178" cy="4344576"/>
          </a:xfrm>
        </p:spPr>
        <p:txBody>
          <a:bodyPr>
            <a:normAutofit/>
          </a:bodyPr>
          <a:lstStyle/>
          <a:p>
            <a:r>
              <a:rPr lang="sv-SE" dirty="0"/>
              <a:t>4 utespelare och 1 målvakt</a:t>
            </a:r>
          </a:p>
          <a:p>
            <a:endParaRPr lang="sv-SE" dirty="0"/>
          </a:p>
          <a:p>
            <a:r>
              <a:rPr lang="sv-SE" dirty="0"/>
              <a:t>Speltid: 3x10 minuter</a:t>
            </a:r>
          </a:p>
          <a:p>
            <a:endParaRPr lang="sv-SE" dirty="0"/>
          </a:p>
          <a:p>
            <a:r>
              <a:rPr lang="sv-SE" dirty="0"/>
              <a:t>Fria byten</a:t>
            </a:r>
          </a:p>
          <a:p>
            <a:endParaRPr lang="sv-SE" dirty="0"/>
          </a:p>
          <a:p>
            <a:r>
              <a:rPr lang="sv-SE" dirty="0"/>
              <a:t>Utrustning spelare: Tröja, byxor, strumpor, skor, benskydd 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575C5C8A-4F87-B5EF-FA01-EA2EF7C341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1"/>
            <a:ext cx="1053949" cy="1612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486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sv-SE" sz="5400" dirty="0">
                <a:latin typeface="+mn-lt"/>
              </a:rPr>
              <a:t>Lagindelning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 </a:t>
            </a:r>
            <a:r>
              <a:rPr lang="sv-SE" sz="2400" dirty="0"/>
              <a:t>17 spelare anmälda för säsongen</a:t>
            </a:r>
          </a:p>
          <a:p>
            <a:r>
              <a:rPr lang="sv-SE" sz="2400" dirty="0"/>
              <a:t>2 färger/grupper per match</a:t>
            </a:r>
          </a:p>
          <a:p>
            <a:endParaRPr lang="sv-SE" sz="2400" dirty="0"/>
          </a:p>
          <a:p>
            <a:r>
              <a:rPr lang="sv-SE" sz="2400" dirty="0">
                <a:solidFill>
                  <a:srgbClr val="FF0000"/>
                </a:solidFill>
              </a:rPr>
              <a:t>Röd:	Vera, Isabella, </a:t>
            </a:r>
            <a:r>
              <a:rPr lang="sv-SE" sz="2400" dirty="0" err="1">
                <a:solidFill>
                  <a:srgbClr val="FF0000"/>
                </a:solidFill>
              </a:rPr>
              <a:t>Maja.A</a:t>
            </a:r>
            <a:r>
              <a:rPr lang="sv-SE" sz="2400" dirty="0">
                <a:solidFill>
                  <a:srgbClr val="FF0000"/>
                </a:solidFill>
              </a:rPr>
              <a:t>, Elsa			Ledare: Sofia och Sandra</a:t>
            </a:r>
          </a:p>
          <a:p>
            <a:endParaRPr lang="sv-SE" sz="2400" dirty="0">
              <a:solidFill>
                <a:srgbClr val="FF0000"/>
              </a:solidFill>
            </a:endParaRPr>
          </a:p>
          <a:p>
            <a:r>
              <a:rPr lang="sv-SE" sz="2400" dirty="0">
                <a:solidFill>
                  <a:schemeClr val="accent1">
                    <a:lumMod val="75000"/>
                  </a:schemeClr>
                </a:solidFill>
              </a:rPr>
              <a:t>Blå:	 </a:t>
            </a:r>
            <a:r>
              <a:rPr lang="sv-SE" sz="2400" dirty="0" err="1">
                <a:solidFill>
                  <a:schemeClr val="accent1">
                    <a:lumMod val="75000"/>
                  </a:schemeClr>
                </a:solidFill>
              </a:rPr>
              <a:t>Maja.D</a:t>
            </a:r>
            <a:r>
              <a:rPr lang="sv-SE" sz="2400" dirty="0">
                <a:solidFill>
                  <a:schemeClr val="accent1">
                    <a:lumMod val="75000"/>
                  </a:schemeClr>
                </a:solidFill>
              </a:rPr>
              <a:t>, Alma, </a:t>
            </a:r>
            <a:r>
              <a:rPr lang="sv-SE" sz="2400" dirty="0" err="1">
                <a:solidFill>
                  <a:schemeClr val="accent1">
                    <a:lumMod val="75000"/>
                  </a:schemeClr>
                </a:solidFill>
              </a:rPr>
              <a:t>Alea</a:t>
            </a:r>
            <a:r>
              <a:rPr lang="sv-SE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sv-SE" sz="2400" dirty="0" err="1">
                <a:solidFill>
                  <a:schemeClr val="accent1">
                    <a:lumMod val="75000"/>
                  </a:schemeClr>
                </a:solidFill>
              </a:rPr>
              <a:t>Leandra</a:t>
            </a:r>
            <a:r>
              <a:rPr lang="sv-SE" sz="2400" dirty="0">
                <a:solidFill>
                  <a:schemeClr val="accent1">
                    <a:lumMod val="75000"/>
                  </a:schemeClr>
                </a:solidFill>
              </a:rPr>
              <a:t>			Ledare: Oskar</a:t>
            </a:r>
          </a:p>
          <a:p>
            <a:endParaRPr lang="sv-SE" sz="2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2400" dirty="0">
                <a:solidFill>
                  <a:schemeClr val="accent6">
                    <a:lumMod val="50000"/>
                  </a:schemeClr>
                </a:solidFill>
              </a:rPr>
              <a:t>Grön: Nellie, </a:t>
            </a:r>
            <a:r>
              <a:rPr lang="sv-SE" sz="2400" dirty="0" err="1">
                <a:solidFill>
                  <a:schemeClr val="accent6">
                    <a:lumMod val="50000"/>
                  </a:schemeClr>
                </a:solidFill>
              </a:rPr>
              <a:t>Simina</a:t>
            </a:r>
            <a:r>
              <a:rPr lang="sv-SE" sz="2400" dirty="0">
                <a:solidFill>
                  <a:schemeClr val="accent6">
                    <a:lumMod val="50000"/>
                  </a:schemeClr>
                </a:solidFill>
              </a:rPr>
              <a:t>, Lindy, Fanny			Ledare: Evelina</a:t>
            </a:r>
          </a:p>
          <a:p>
            <a:endParaRPr lang="sv-SE" sz="24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sv-SE" sz="2400" dirty="0">
                <a:solidFill>
                  <a:srgbClr val="FFC000"/>
                </a:solidFill>
              </a:rPr>
              <a:t>Gul: </a:t>
            </a:r>
            <a:r>
              <a:rPr lang="sv-SE" sz="2400" dirty="0" err="1">
                <a:solidFill>
                  <a:srgbClr val="FFC000"/>
                </a:solidFill>
              </a:rPr>
              <a:t>Lovis</a:t>
            </a:r>
            <a:r>
              <a:rPr lang="sv-SE" sz="2400" dirty="0">
                <a:solidFill>
                  <a:srgbClr val="FFC000"/>
                </a:solidFill>
              </a:rPr>
              <a:t>, Charlize, Stina, Milla, Tindra-Lee	Ledare: Peter och Charlotte</a:t>
            </a:r>
          </a:p>
          <a:p>
            <a:pPr marL="0" indent="0">
              <a:buNone/>
            </a:pPr>
            <a:endParaRPr lang="sv-SE" sz="2400" dirty="0"/>
          </a:p>
          <a:p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F0A86BB8-5C0A-A454-9758-AFB5ADFA7B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0"/>
            <a:ext cx="86638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1586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71AE46-ACE4-9BEA-8731-6EB0B9883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5400" dirty="0">
                <a:latin typeface="+mn-lt"/>
              </a:rPr>
              <a:t>Poolspel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64F9F00-1B70-B99E-ECF2-FD15B75BDB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Ljungby 2 lag, Älmhult 2 lag, Lagan, LEIF, Alvesta GoIF</a:t>
            </a:r>
          </a:p>
          <a:p>
            <a:endParaRPr lang="sv-SE" dirty="0"/>
          </a:p>
          <a:p>
            <a:r>
              <a:rPr lang="sv-SE" dirty="0"/>
              <a:t>Omgång 1:		Datum: 6 maj</a:t>
            </a:r>
          </a:p>
          <a:p>
            <a:r>
              <a:rPr lang="sv-SE" dirty="0"/>
              <a:t>Omgång 2:		Datum: 28 maj</a:t>
            </a:r>
          </a:p>
          <a:p>
            <a:r>
              <a:rPr lang="sv-SE" dirty="0"/>
              <a:t>Omgång 3:		Datum: 17-18 juni</a:t>
            </a:r>
          </a:p>
          <a:p>
            <a:r>
              <a:rPr lang="sv-SE" dirty="0"/>
              <a:t>Omgång 4:		Datum: 12 augusti</a:t>
            </a:r>
          </a:p>
          <a:p>
            <a:r>
              <a:rPr lang="sv-SE" dirty="0"/>
              <a:t>Omgång 5:		Datum: 2-3 </a:t>
            </a:r>
            <a:r>
              <a:rPr lang="sv-SE" dirty="0" err="1"/>
              <a:t>sept</a:t>
            </a:r>
            <a:endParaRPr lang="sv-SE" dirty="0"/>
          </a:p>
          <a:p>
            <a:r>
              <a:rPr lang="sv-SE" dirty="0"/>
              <a:t>Omgång 6:		Datum: 23 </a:t>
            </a:r>
            <a:r>
              <a:rPr lang="sv-SE" dirty="0" err="1"/>
              <a:t>sept</a:t>
            </a:r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25BE52F1-8217-5724-D1AA-F8221B74F6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0"/>
            <a:ext cx="86638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131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4161" y="261181"/>
            <a:ext cx="2847581" cy="921680"/>
          </a:xfrm>
          <a:ln>
            <a:noFill/>
          </a:ln>
        </p:spPr>
        <p:txBody>
          <a:bodyPr>
            <a:normAutofit/>
          </a:bodyPr>
          <a:lstStyle/>
          <a:p>
            <a:r>
              <a:rPr lang="sv-SE" sz="6000" dirty="0">
                <a:latin typeface="+mn-lt"/>
              </a:rPr>
              <a:t>Övrigt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118" y="1506070"/>
            <a:ext cx="10515600" cy="5292689"/>
          </a:xfrm>
        </p:spPr>
        <p:txBody>
          <a:bodyPr>
            <a:normAutofit fontScale="47500" lnSpcReduction="20000"/>
          </a:bodyPr>
          <a:lstStyle/>
          <a:p>
            <a:r>
              <a:rPr lang="sv-SE" sz="4800" dirty="0"/>
              <a:t>Medlemsavgift 900 :- (medlemsavgift 200 :-, träningsavgift 600 :-, lagkassan 100 :-)</a:t>
            </a:r>
          </a:p>
          <a:p>
            <a:endParaRPr lang="sv-SE" sz="4800" dirty="0"/>
          </a:p>
          <a:p>
            <a:r>
              <a:rPr lang="sv-SE" sz="4800" dirty="0"/>
              <a:t>Shorts till matcherna (ingår i medlemsavgift)</a:t>
            </a:r>
          </a:p>
          <a:p>
            <a:endParaRPr lang="sv-SE" sz="4800" dirty="0"/>
          </a:p>
          <a:p>
            <a:r>
              <a:rPr lang="sv-SE" sz="4800" dirty="0"/>
              <a:t>Kläder efter väder</a:t>
            </a:r>
          </a:p>
          <a:p>
            <a:endParaRPr lang="sv-SE" sz="4800" dirty="0"/>
          </a:p>
          <a:p>
            <a:r>
              <a:rPr lang="sv-SE" sz="4800" dirty="0"/>
              <a:t>Uppförande och språk</a:t>
            </a:r>
          </a:p>
          <a:p>
            <a:endParaRPr lang="sv-SE" sz="4800" dirty="0"/>
          </a:p>
          <a:p>
            <a:r>
              <a:rPr lang="sv-SE" sz="4800"/>
              <a:t>Cup </a:t>
            </a:r>
            <a:endParaRPr lang="sv-SE" sz="4800" dirty="0"/>
          </a:p>
          <a:p>
            <a:pPr marL="0" indent="0">
              <a:buNone/>
            </a:pPr>
            <a:endParaRPr lang="sv-SE" sz="4800" dirty="0"/>
          </a:p>
          <a:p>
            <a:r>
              <a:rPr lang="sv-SE" sz="4800" dirty="0"/>
              <a:t>Kallelse till matcher och träningar: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4800" dirty="0">
                <a:solidFill>
                  <a:srgbClr val="00B050"/>
                </a:solidFill>
              </a:rPr>
              <a:t>Kommer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4800" dirty="0">
                <a:solidFill>
                  <a:srgbClr val="C00000"/>
                </a:solidFill>
              </a:rPr>
              <a:t>Kommer inte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sv-SE" sz="4800" dirty="0"/>
              <a:t>Obesvarad		Detta alternativ får inte förekomma! 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D7FBBF14-3137-86A3-02E6-F5ACA4A20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0"/>
            <a:ext cx="86638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900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A5F726-3EC1-E093-4B75-A848862D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06" y="93754"/>
            <a:ext cx="10515600" cy="844243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sv-SE" sz="3600" b="1" dirty="0"/>
              <a:t>Kläder tränings-kit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169AB52-04CA-9730-0F50-F84A48493E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06" y="1105904"/>
            <a:ext cx="10515600" cy="4351338"/>
          </a:xfrm>
        </p:spPr>
        <p:txBody>
          <a:bodyPr/>
          <a:lstStyle/>
          <a:p>
            <a:r>
              <a:rPr lang="sv-SE" dirty="0"/>
              <a:t>   Tränings-kit Profilhörnan</a:t>
            </a:r>
            <a:endParaRPr lang="sv-SE" sz="1800" dirty="0"/>
          </a:p>
          <a:p>
            <a:pPr lvl="1"/>
            <a:r>
              <a:rPr lang="sv-SE" sz="1800" dirty="0"/>
              <a:t>Profilhörnan på Fabriksgatan. </a:t>
            </a:r>
          </a:p>
          <a:p>
            <a:pPr lvl="1"/>
            <a:r>
              <a:rPr lang="sv-SE" sz="1800" dirty="0"/>
              <a:t>Ny kollektion 2023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2E6CEBD-9D21-0343-2A25-EC3BA2C08A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28" y="2501745"/>
            <a:ext cx="6285284" cy="4262501"/>
          </a:xfrm>
          <a:prstGeom prst="rect">
            <a:avLst/>
          </a:prstGeom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BC09919E-9BF2-E6A6-CD9B-73BCBA7A8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0464" y="3281573"/>
            <a:ext cx="5391079" cy="3353274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6A953A6C-EB79-1C01-FC26-0851D1C3A9B1}"/>
              </a:ext>
            </a:extLst>
          </p:cNvPr>
          <p:cNvSpPr txBox="1"/>
          <p:nvPr/>
        </p:nvSpPr>
        <p:spPr>
          <a:xfrm>
            <a:off x="7972661" y="2864112"/>
            <a:ext cx="281121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/>
              <a:t>Bra att komplettera med</a:t>
            </a:r>
          </a:p>
        </p:txBody>
      </p:sp>
      <p:pic>
        <p:nvPicPr>
          <p:cNvPr id="3" name="Bildobjekt 2">
            <a:extLst>
              <a:ext uri="{FF2B5EF4-FFF2-40B4-BE49-F238E27FC236}">
                <a16:creationId xmlns:a16="http://schemas.microsoft.com/office/drawing/2014/main" id="{7C411D60-E694-C414-FF22-A526122FBD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0"/>
            <a:ext cx="866381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67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4DA432-D3BE-350F-D993-B4FB0A8F5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4730" y="388815"/>
            <a:ext cx="6495065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v-SE" sz="6000" dirty="0">
                <a:latin typeface="+mn-lt"/>
              </a:rPr>
              <a:t>Kickoff lördag 22 april</a:t>
            </a:r>
            <a:br>
              <a:rPr lang="sv-SE" sz="6000" dirty="0">
                <a:latin typeface="+mn-lt"/>
              </a:rPr>
            </a:br>
            <a:r>
              <a:rPr lang="sv-SE" sz="6000" dirty="0">
                <a:latin typeface="+mn-lt"/>
              </a:rPr>
              <a:t>10.00-14.00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8CDEF08-364B-B92D-9524-26F2B82CAB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689" y="2043953"/>
            <a:ext cx="10515600" cy="4079222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11C97AED-41E5-476D-78FC-81B7C15A7F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99" y="59240"/>
            <a:ext cx="866381" cy="1325563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1BA470A3-7A12-5ED8-5799-F8A1571327A0}"/>
              </a:ext>
            </a:extLst>
          </p:cNvPr>
          <p:cNvSpPr txBox="1"/>
          <p:nvPr/>
        </p:nvSpPr>
        <p:spPr>
          <a:xfrm>
            <a:off x="2260121" y="2043953"/>
            <a:ext cx="75481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u="sng" dirty="0"/>
              <a:t>F9 (2014) förhållningsregler</a:t>
            </a:r>
          </a:p>
          <a:p>
            <a:pPr algn="ctr"/>
            <a:endParaRPr lang="sv-SE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Vårdat språk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Vara snälla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Kämpa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Visa glädje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Samarbeta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Lyssna på varandra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Respekt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Komma i TID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Fokus på träningar</a:t>
            </a:r>
          </a:p>
        </p:txBody>
      </p:sp>
    </p:spTree>
    <p:extLst>
      <p:ext uri="{BB962C8B-B14F-4D97-AF65-F5344CB8AC3E}">
        <p14:creationId xmlns:p14="http://schemas.microsoft.com/office/powerpoint/2010/main" val="3263489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</TotalTime>
  <Words>334</Words>
  <Application>Microsoft Office PowerPoint</Application>
  <PresentationFormat>Bredbild</PresentationFormat>
  <Paragraphs>76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Office-tema</vt:lpstr>
      <vt:lpstr>Föräldramöte F 2014  säsong 2023</vt:lpstr>
      <vt:lpstr>Ledare 2023</vt:lpstr>
      <vt:lpstr>Ordinarie träningstider 2023</vt:lpstr>
      <vt:lpstr>Poolspel 2023  </vt:lpstr>
      <vt:lpstr>Lagindelning</vt:lpstr>
      <vt:lpstr>Poolspel</vt:lpstr>
      <vt:lpstr>Övrigt</vt:lpstr>
      <vt:lpstr>Kläder tränings-kit</vt:lpstr>
      <vt:lpstr>Kickoff lördag 22 april 10.00-14.00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P 2012 säsong 2023</dc:title>
  <dc:creator>Andreas Sjöstrand</dc:creator>
  <cp:lastModifiedBy>Evelina Jonsson</cp:lastModifiedBy>
  <cp:revision>18</cp:revision>
  <dcterms:created xsi:type="dcterms:W3CDTF">2023-03-15T04:46:16Z</dcterms:created>
  <dcterms:modified xsi:type="dcterms:W3CDTF">2023-04-22T10:30:09Z</dcterms:modified>
</cp:coreProperties>
</file>