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1" r:id="rId3"/>
    <p:sldId id="297" r:id="rId4"/>
    <p:sldId id="285" r:id="rId5"/>
    <p:sldId id="296" r:id="rId6"/>
    <p:sldId id="300" r:id="rId7"/>
    <p:sldId id="302" r:id="rId8"/>
    <p:sldId id="257" r:id="rId9"/>
    <p:sldId id="289" r:id="rId10"/>
    <p:sldId id="293" r:id="rId11"/>
    <p:sldId id="301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513604-E708-47AB-8C1C-AC9E671EC811}" v="3" dt="2026-01-26T12:42:33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7620" autoAdjust="0"/>
  </p:normalViewPr>
  <p:slideViewPr>
    <p:cSldViewPr snapToGrid="0">
      <p:cViewPr varScale="1">
        <p:scale>
          <a:sx n="50" d="100"/>
          <a:sy n="50" d="100"/>
        </p:scale>
        <p:origin x="128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n Linda" userId="b0975d56-7027-4578-8673-7c4a7199ffe8" providerId="ADAL" clId="{D4513604-E708-47AB-8C1C-AC9E671EC811}"/>
    <pc:docChg chg="custSel addSld delSld modSld">
      <pc:chgData name="Olin Linda" userId="b0975d56-7027-4578-8673-7c4a7199ffe8" providerId="ADAL" clId="{D4513604-E708-47AB-8C1C-AC9E671EC811}" dt="2026-01-28T18:53:32.176" v="1001" actId="20577"/>
      <pc:docMkLst>
        <pc:docMk/>
      </pc:docMkLst>
      <pc:sldChg chg="modSp mod">
        <pc:chgData name="Olin Linda" userId="b0975d56-7027-4578-8673-7c4a7199ffe8" providerId="ADAL" clId="{D4513604-E708-47AB-8C1C-AC9E671EC811}" dt="2026-01-26T20:35:24.634" v="55" actId="5793"/>
        <pc:sldMkLst>
          <pc:docMk/>
          <pc:sldMk cId="3424785006" sldId="257"/>
        </pc:sldMkLst>
        <pc:spChg chg="mod">
          <ac:chgData name="Olin Linda" userId="b0975d56-7027-4578-8673-7c4a7199ffe8" providerId="ADAL" clId="{D4513604-E708-47AB-8C1C-AC9E671EC811}" dt="2026-01-26T20:35:24.634" v="55" actId="5793"/>
          <ac:spMkLst>
            <pc:docMk/>
            <pc:sldMk cId="3424785006" sldId="257"/>
            <ac:spMk id="3" creationId="{00000000-0000-0000-0000-000000000000}"/>
          </ac:spMkLst>
        </pc:spChg>
      </pc:sldChg>
      <pc:sldChg chg="del">
        <pc:chgData name="Olin Linda" userId="b0975d56-7027-4578-8673-7c4a7199ffe8" providerId="ADAL" clId="{D4513604-E708-47AB-8C1C-AC9E671EC811}" dt="2026-01-28T18:53:00.971" v="926" actId="2696"/>
        <pc:sldMkLst>
          <pc:docMk/>
          <pc:sldMk cId="3478536224" sldId="283"/>
        </pc:sldMkLst>
      </pc:sldChg>
      <pc:sldChg chg="del">
        <pc:chgData name="Olin Linda" userId="b0975d56-7027-4578-8673-7c4a7199ffe8" providerId="ADAL" clId="{D4513604-E708-47AB-8C1C-AC9E671EC811}" dt="2026-01-28T18:53:07.553" v="927" actId="2696"/>
        <pc:sldMkLst>
          <pc:docMk/>
          <pc:sldMk cId="4211643864" sldId="284"/>
        </pc:sldMkLst>
      </pc:sldChg>
      <pc:sldChg chg="modSp mod">
        <pc:chgData name="Olin Linda" userId="b0975d56-7027-4578-8673-7c4a7199ffe8" providerId="ADAL" clId="{D4513604-E708-47AB-8C1C-AC9E671EC811}" dt="2026-01-28T18:48:10.110" v="373" actId="20577"/>
        <pc:sldMkLst>
          <pc:docMk/>
          <pc:sldMk cId="594815821" sldId="291"/>
        </pc:sldMkLst>
        <pc:spChg chg="mod">
          <ac:chgData name="Olin Linda" userId="b0975d56-7027-4578-8673-7c4a7199ffe8" providerId="ADAL" clId="{D4513604-E708-47AB-8C1C-AC9E671EC811}" dt="2026-01-28T18:48:10.110" v="373" actId="20577"/>
          <ac:spMkLst>
            <pc:docMk/>
            <pc:sldMk cId="594815821" sldId="291"/>
            <ac:spMk id="3" creationId="{00000000-0000-0000-0000-000000000000}"/>
          </ac:spMkLst>
        </pc:spChg>
      </pc:sldChg>
      <pc:sldChg chg="modSp mod">
        <pc:chgData name="Olin Linda" userId="b0975d56-7027-4578-8673-7c4a7199ffe8" providerId="ADAL" clId="{D4513604-E708-47AB-8C1C-AC9E671EC811}" dt="2026-01-26T20:36:14.406" v="67" actId="2711"/>
        <pc:sldMkLst>
          <pc:docMk/>
          <pc:sldMk cId="4255332297" sldId="293"/>
        </pc:sldMkLst>
        <pc:spChg chg="mod">
          <ac:chgData name="Olin Linda" userId="b0975d56-7027-4578-8673-7c4a7199ffe8" providerId="ADAL" clId="{D4513604-E708-47AB-8C1C-AC9E671EC811}" dt="2026-01-26T20:36:14.406" v="67" actId="2711"/>
          <ac:spMkLst>
            <pc:docMk/>
            <pc:sldMk cId="4255332297" sldId="293"/>
            <ac:spMk id="3" creationId="{00000000-0000-0000-0000-000000000000}"/>
          </ac:spMkLst>
        </pc:spChg>
      </pc:sldChg>
      <pc:sldChg chg="modSp mod">
        <pc:chgData name="Olin Linda" userId="b0975d56-7027-4578-8673-7c4a7199ffe8" providerId="ADAL" clId="{D4513604-E708-47AB-8C1C-AC9E671EC811}" dt="2026-01-28T18:48:36.545" v="451" actId="20577"/>
        <pc:sldMkLst>
          <pc:docMk/>
          <pc:sldMk cId="2012128734" sldId="297"/>
        </pc:sldMkLst>
        <pc:spChg chg="mod">
          <ac:chgData name="Olin Linda" userId="b0975d56-7027-4578-8673-7c4a7199ffe8" providerId="ADAL" clId="{D4513604-E708-47AB-8C1C-AC9E671EC811}" dt="2026-01-26T13:01:11.614" v="1" actId="20577"/>
          <ac:spMkLst>
            <pc:docMk/>
            <pc:sldMk cId="2012128734" sldId="297"/>
            <ac:spMk id="2" creationId="{2949EE7A-CAA3-3531-5801-7A57443B21E9}"/>
          </ac:spMkLst>
        </pc:spChg>
        <pc:spChg chg="mod">
          <ac:chgData name="Olin Linda" userId="b0975d56-7027-4578-8673-7c4a7199ffe8" providerId="ADAL" clId="{D4513604-E708-47AB-8C1C-AC9E671EC811}" dt="2026-01-28T18:48:36.545" v="451" actId="20577"/>
          <ac:spMkLst>
            <pc:docMk/>
            <pc:sldMk cId="2012128734" sldId="297"/>
            <ac:spMk id="3" creationId="{B07861E8-3DB1-2589-4F55-71EE535C8C95}"/>
          </ac:spMkLst>
        </pc:spChg>
      </pc:sldChg>
      <pc:sldChg chg="modSp mod">
        <pc:chgData name="Olin Linda" userId="b0975d56-7027-4578-8673-7c4a7199ffe8" providerId="ADAL" clId="{D4513604-E708-47AB-8C1C-AC9E671EC811}" dt="2026-01-28T15:20:01.692" v="326" actId="20577"/>
        <pc:sldMkLst>
          <pc:docMk/>
          <pc:sldMk cId="3748078609" sldId="300"/>
        </pc:sldMkLst>
        <pc:spChg chg="mod">
          <ac:chgData name="Olin Linda" userId="b0975d56-7027-4578-8673-7c4a7199ffe8" providerId="ADAL" clId="{D4513604-E708-47AB-8C1C-AC9E671EC811}" dt="2026-01-28T15:20:01.692" v="326" actId="20577"/>
          <ac:spMkLst>
            <pc:docMk/>
            <pc:sldMk cId="3748078609" sldId="300"/>
            <ac:spMk id="3" creationId="{1BEC8ACF-DF19-9030-FAF8-98D27893E41A}"/>
          </ac:spMkLst>
        </pc:spChg>
      </pc:sldChg>
      <pc:sldChg chg="modSp new mod">
        <pc:chgData name="Olin Linda" userId="b0975d56-7027-4578-8673-7c4a7199ffe8" providerId="ADAL" clId="{D4513604-E708-47AB-8C1C-AC9E671EC811}" dt="2026-01-28T18:53:32.176" v="1001" actId="20577"/>
        <pc:sldMkLst>
          <pc:docMk/>
          <pc:sldMk cId="3985894448" sldId="301"/>
        </pc:sldMkLst>
        <pc:spChg chg="mod">
          <ac:chgData name="Olin Linda" userId="b0975d56-7027-4578-8673-7c4a7199ffe8" providerId="ADAL" clId="{D4513604-E708-47AB-8C1C-AC9E671EC811}" dt="2026-01-26T20:36:22.416" v="68" actId="2711"/>
          <ac:spMkLst>
            <pc:docMk/>
            <pc:sldMk cId="3985894448" sldId="301"/>
            <ac:spMk id="2" creationId="{1052F9BA-B750-C313-270C-A8FB24B0721D}"/>
          </ac:spMkLst>
        </pc:spChg>
        <pc:spChg chg="mod">
          <ac:chgData name="Olin Linda" userId="b0975d56-7027-4578-8673-7c4a7199ffe8" providerId="ADAL" clId="{D4513604-E708-47AB-8C1C-AC9E671EC811}" dt="2026-01-28T18:53:32.176" v="1001" actId="20577"/>
          <ac:spMkLst>
            <pc:docMk/>
            <pc:sldMk cId="3985894448" sldId="301"/>
            <ac:spMk id="3" creationId="{B214F18B-A35C-14DE-755A-6F8660AB777B}"/>
          </ac:spMkLst>
        </pc:spChg>
      </pc:sldChg>
      <pc:sldChg chg="modSp new mod">
        <pc:chgData name="Olin Linda" userId="b0975d56-7027-4578-8673-7c4a7199ffe8" providerId="ADAL" clId="{D4513604-E708-47AB-8C1C-AC9E671EC811}" dt="2026-01-28T18:51:24.527" v="785" actId="20577"/>
        <pc:sldMkLst>
          <pc:docMk/>
          <pc:sldMk cId="3185949836" sldId="302"/>
        </pc:sldMkLst>
        <pc:spChg chg="mod">
          <ac:chgData name="Olin Linda" userId="b0975d56-7027-4578-8673-7c4a7199ffe8" providerId="ADAL" clId="{D4513604-E708-47AB-8C1C-AC9E671EC811}" dt="2026-01-28T18:51:24.527" v="785" actId="20577"/>
          <ac:spMkLst>
            <pc:docMk/>
            <pc:sldMk cId="3185949836" sldId="302"/>
            <ac:spMk id="3" creationId="{A18D5A8D-EC50-0CF3-E588-8A83B45D267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C8190-5515-4057-95E5-93DC059F5697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34791-8FE4-4396-AB4E-B5FB9AAB90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43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34791-8FE4-4396-AB4E-B5FB9AAB901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90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Omklädningsrum för </a:t>
            </a:r>
            <a:r>
              <a:rPr lang="sv-SE" dirty="0" err="1"/>
              <a:t>isåfall</a:t>
            </a:r>
            <a:r>
              <a:rPr lang="sv-SE" dirty="0"/>
              <a:t> kunna hänga av kläder och lämna väska.</a:t>
            </a:r>
          </a:p>
          <a:p>
            <a:r>
              <a:rPr lang="sv-SE" dirty="0"/>
              <a:t>Vid ändringar och alla annan information så sker det via laget.se därför viktigt att titta igenom kallelse och annan information på sidan.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34791-8FE4-4396-AB4E-B5FB9AAB9013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96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593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75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379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524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9249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958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11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738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4425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6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71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6156D-65B6-4335-B68B-981A6412352F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D7CB-C7FB-470B-88E6-6C0F8644E0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962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latin typeface="Comic Sans MS" panose="030F0702030302020204" pitchFamily="66" charset="0"/>
              </a:rPr>
              <a:t>Välkomna på föräldramöte</a:t>
            </a:r>
            <a:br>
              <a:rPr lang="sv-SE" dirty="0">
                <a:latin typeface="Comic Sans MS" panose="030F0702030302020204" pitchFamily="66" charset="0"/>
              </a:rPr>
            </a:br>
            <a:r>
              <a:rPr lang="sv-SE" dirty="0">
                <a:latin typeface="Comic Sans MS" panose="030F0702030302020204" pitchFamily="66" charset="0"/>
              </a:rPr>
              <a:t>28/1-26 </a:t>
            </a:r>
            <a:br>
              <a:rPr lang="sv-SE" dirty="0">
                <a:latin typeface="Comic Sans MS" panose="030F0702030302020204" pitchFamily="66" charset="0"/>
              </a:rPr>
            </a:br>
            <a:r>
              <a:rPr lang="sv-SE" dirty="0">
                <a:latin typeface="Comic Sans MS" panose="030F0702030302020204" pitchFamily="66" charset="0"/>
              </a:rPr>
              <a:t>F 2013 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900" y="2814637"/>
            <a:ext cx="2692400" cy="393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4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59904" y="2855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latin typeface="Comic Sans MS" panose="030F0702030302020204" pitchFamily="66" charset="0"/>
              </a:rPr>
              <a:t>Ombyte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59904" y="1611140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sv-SE" sz="3200" dirty="0">
                <a:latin typeface="Comic Sans MS" panose="030F0702030302020204" pitchFamily="66" charset="0"/>
              </a:rPr>
              <a:t>Vi ser helst att man duscha efter hemma och bortamatcherna. Byter om tillsammans inför matcherna. </a:t>
            </a:r>
          </a:p>
          <a:p>
            <a:pPr lvl="1"/>
            <a:endParaRPr lang="sv-SE" sz="3200" dirty="0"/>
          </a:p>
          <a:p>
            <a:pPr marL="457200" lvl="1" indent="0">
              <a:buNone/>
            </a:pPr>
            <a:endParaRPr lang="sv-SE" sz="3200" dirty="0"/>
          </a:p>
          <a:p>
            <a:pPr lvl="1"/>
            <a:endParaRPr lang="sv-SE" sz="5600" dirty="0"/>
          </a:p>
          <a:p>
            <a:endParaRPr lang="sv-SE" sz="6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5332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52F9BA-B750-C313-270C-A8FB24B07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latin typeface="Comic Sans MS" panose="030F0702030302020204" pitchFamily="66" charset="0"/>
              </a:rPr>
              <a:t>Lagkassan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14F18B-A35C-14DE-755A-6F8660AB7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sz="3200" dirty="0">
                <a:latin typeface="Comic Sans MS" panose="030F0702030302020204" pitchFamily="66" charset="0"/>
              </a:rPr>
              <a:t>Idag har vi ca 29700 kr i lagkassan.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Tjäna pengar till lagkassan</a:t>
            </a: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Vi startar en kakförsäljning snarast. Antingen säljer man minst 15 lådor eller kan man köpa sig fri för 500kr.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Anordna cup själva- midsommarhelgen </a:t>
            </a:r>
          </a:p>
        </p:txBody>
      </p:sp>
    </p:spTree>
    <p:extLst>
      <p:ext uri="{BB962C8B-B14F-4D97-AF65-F5344CB8AC3E}">
        <p14:creationId xmlns:p14="http://schemas.microsoft.com/office/powerpoint/2010/main" val="398589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latin typeface="Comic Sans MS" panose="030F0702030302020204" pitchFamily="66" charset="0"/>
              </a:rPr>
              <a:t>Ledare F 2013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346886"/>
            <a:ext cx="10515600" cy="48300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3200" dirty="0">
                <a:latin typeface="Comic Sans MS" panose="030F0702030302020204" pitchFamily="66" charset="0"/>
              </a:rPr>
              <a:t>Andreas </a:t>
            </a:r>
            <a:r>
              <a:rPr lang="sv-SE" sz="3200" dirty="0" err="1">
                <a:latin typeface="Comic Sans MS" panose="030F0702030302020204" pitchFamily="66" charset="0"/>
              </a:rPr>
              <a:t>Karadza</a:t>
            </a:r>
            <a:r>
              <a:rPr lang="sv-SE" sz="3200" dirty="0">
                <a:latin typeface="Comic Sans MS" panose="030F0702030302020204" pitchFamily="66" charset="0"/>
              </a:rPr>
              <a:t> 	 	Andreas </a:t>
            </a:r>
            <a:r>
              <a:rPr lang="sv-SE" sz="3200" dirty="0" err="1">
                <a:latin typeface="Comic Sans MS" panose="030F0702030302020204" pitchFamily="66" charset="0"/>
              </a:rPr>
              <a:t>Wass</a:t>
            </a:r>
            <a:r>
              <a:rPr lang="sv-SE" sz="32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sv-SE" sz="3200" dirty="0">
                <a:latin typeface="Comic Sans MS" panose="030F0702030302020204" pitchFamily="66" charset="0"/>
              </a:rPr>
              <a:t>Pär </a:t>
            </a:r>
            <a:r>
              <a:rPr lang="sv-SE" sz="3200" dirty="0" err="1">
                <a:latin typeface="Comic Sans MS" panose="030F0702030302020204" pitchFamily="66" charset="0"/>
              </a:rPr>
              <a:t>Källerholm</a:t>
            </a:r>
            <a:r>
              <a:rPr lang="sv-SE" sz="3200" dirty="0">
                <a:latin typeface="Comic Sans MS" panose="030F0702030302020204" pitchFamily="66" charset="0"/>
              </a:rPr>
              <a:t>			Pontus </a:t>
            </a:r>
            <a:r>
              <a:rPr lang="sv-SE" sz="3200" dirty="0" err="1">
                <a:latin typeface="Comic Sans MS" panose="030F0702030302020204" pitchFamily="66" charset="0"/>
              </a:rPr>
              <a:t>Ahllwy</a:t>
            </a:r>
            <a:endParaRPr lang="sv-SE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sz="3200" dirty="0">
                <a:latin typeface="Comic Sans MS" panose="030F0702030302020204" pitchFamily="66" charset="0"/>
              </a:rPr>
              <a:t>Linda Ohlin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Kassör- Susanne Carlsson</a:t>
            </a:r>
          </a:p>
          <a:p>
            <a:r>
              <a:rPr lang="sv-SE" sz="3200" dirty="0">
                <a:latin typeface="Comic Sans MS" panose="030F0702030302020204" pitchFamily="66" charset="0"/>
              </a:rPr>
              <a:t>Kioskansvarig- Peter Johansson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594815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49EE7A-CAA3-3531-5801-7A57443B2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latin typeface="Comic Sans MS" panose="030F0702030302020204" pitchFamily="66" charset="0"/>
              </a:rPr>
              <a:t>Säsongen 2026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7861E8-3DB1-2589-4F55-71EE535C8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latin typeface="Comic Sans MS" panose="030F0702030302020204" pitchFamily="66" charset="0"/>
              </a:rPr>
              <a:t>Vi är idag 20 tjejer.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Träningstider 3 dagar i veckan dag och tider återkommer vi med.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Säsongen startar 1/3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3200" dirty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01212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dirty="0">
                <a:latin typeface="Comic Sans MS" panose="030F0702030302020204" pitchFamily="66" charset="0"/>
              </a:rPr>
              <a:t>Matcher</a:t>
            </a:r>
            <a:br>
              <a:rPr lang="sv-SE" dirty="0">
                <a:latin typeface="Comic Sans MS" panose="030F0702030302020204" pitchFamily="66" charset="0"/>
              </a:rPr>
            </a:br>
            <a:br>
              <a:rPr lang="sv-SE" dirty="0">
                <a:latin typeface="Comic Sans MS" panose="030F0702030302020204" pitchFamily="66" charset="0"/>
              </a:rPr>
            </a:br>
            <a:endParaRPr lang="sv-SE" dirty="0">
              <a:latin typeface="Comic Sans MS" panose="030F0702030302020204" pitchFamily="66" charset="0"/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v-SE" sz="3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sz="3500" dirty="0">
                <a:latin typeface="Comic Sans MS" panose="030F0702030302020204" pitchFamily="66" charset="0"/>
              </a:rPr>
              <a:t>Vi har anmält 2 lag till 2 olika serier </a:t>
            </a:r>
          </a:p>
          <a:p>
            <a:pPr marL="0" indent="0">
              <a:buNone/>
            </a:pPr>
            <a:endParaRPr lang="sv-SE" sz="3500" dirty="0">
              <a:latin typeface="Comic Sans MS" panose="030F0702030302020204" pitchFamily="66" charset="0"/>
            </a:endParaRPr>
          </a:p>
          <a:p>
            <a:r>
              <a:rPr lang="sv-SE" sz="3500" dirty="0">
                <a:latin typeface="Comic Sans MS" panose="030F0702030302020204" pitchFamily="66" charset="0"/>
              </a:rPr>
              <a:t>9 mot 9 </a:t>
            </a:r>
          </a:p>
          <a:p>
            <a:r>
              <a:rPr lang="sv-SE" sz="3500" dirty="0">
                <a:latin typeface="Comic Sans MS" panose="030F0702030302020204" pitchFamily="66" charset="0"/>
              </a:rPr>
              <a:t>3 X 25 min </a:t>
            </a:r>
          </a:p>
          <a:p>
            <a:endParaRPr lang="sv-SE" sz="3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3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sz="3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v-SE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dirty="0">
                <a:latin typeface="Comic Sans MS" panose="030F0702030302020204" pitchFamily="66" charset="0"/>
              </a:rPr>
              <a:t>			</a:t>
            </a:r>
          </a:p>
          <a:p>
            <a:pPr marL="0" indent="0">
              <a:buNone/>
            </a:pPr>
            <a:r>
              <a:rPr lang="sv-SE" dirty="0">
                <a:latin typeface="Comic Sans MS" panose="030F0702030302020204" pitchFamily="66" charset="0"/>
              </a:rPr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1062892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8FC09A-3F33-40A1-B0B3-96A02D23F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8C764A-261A-413E-8E45-56831DAD9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Kör, kiosk, tvätt – kan man inte ordnar man själv med byte det är ERAT ansvar att byta. </a:t>
            </a: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Kiosk- koka kaffe, the, baka/köpa kaka. Hör av er i god tid till den som har kiosklådan och bestäm en tid.</a:t>
            </a:r>
          </a:p>
          <a:p>
            <a:pPr marL="0" indent="0">
              <a:buNone/>
            </a:pPr>
            <a:r>
              <a:rPr lang="sv-SE" sz="3200" dirty="0">
                <a:latin typeface="Comic Sans MS" panose="030F0702030302020204" pitchFamily="66" charset="0"/>
              </a:rPr>
              <a:t> </a:t>
            </a:r>
          </a:p>
          <a:p>
            <a:r>
              <a:rPr lang="sv-SE" sz="3200" dirty="0">
                <a:latin typeface="Comic Sans MS" panose="030F0702030302020204" pitchFamily="66" charset="0"/>
              </a:rPr>
              <a:t>Tvätt- lämnas på träningen veckan efter. </a:t>
            </a:r>
          </a:p>
        </p:txBody>
      </p:sp>
    </p:spTree>
    <p:extLst>
      <p:ext uri="{BB962C8B-B14F-4D97-AF65-F5344CB8AC3E}">
        <p14:creationId xmlns:p14="http://schemas.microsoft.com/office/powerpoint/2010/main" val="658401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15CD77-97D5-45B1-4197-8011EE3CE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EC8ACF-DF19-9030-FAF8-98D27893E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sz="3200" dirty="0">
                <a:latin typeface="Comic Sans MS" panose="030F0702030302020204" pitchFamily="66" charset="0"/>
              </a:rPr>
              <a:t>Körning plats för 4 ledare/spelare i sin bil.</a:t>
            </a: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Matchvärd- Ta emot motståndarlaget, domare,  cirkulera bland publiken på matchen. </a:t>
            </a: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Kallelse till matcher kommer ca 3 veckor åt gången- uteblivet svar kalla vi in reserver. </a:t>
            </a:r>
          </a:p>
          <a:p>
            <a:pPr marL="0" indent="0">
              <a:buNone/>
            </a:pPr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Hjälpa till på dammatcherna 1-2 gånger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748078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0C2022-02CE-377D-03A5-DA154D9CB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8D5A8D-EC50-0CF3-E588-8A83B45D2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latin typeface="Comic Sans MS" panose="030F0702030302020204" pitchFamily="66" charset="0"/>
              </a:rPr>
              <a:t>Kiosklådan- Hör av er till Peter Johansson Elsies pappa i god tid och bestäm när ni kan hämta kiosklådan.  OM det är fler än en hemmamatch/helg stämmer man av med den som har kiosken nästkommande match för överlämning av kiosklådan. </a:t>
            </a:r>
          </a:p>
        </p:txBody>
      </p:sp>
    </p:spTree>
    <p:extLst>
      <p:ext uri="{BB962C8B-B14F-4D97-AF65-F5344CB8AC3E}">
        <p14:creationId xmlns:p14="http://schemas.microsoft.com/office/powerpoint/2010/main" val="3185949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>
                <a:latin typeface="Comic Sans MS" panose="030F0702030302020204" pitchFamily="66" charset="0"/>
              </a:rPr>
              <a:t>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latin typeface="Comic Sans MS" panose="030F0702030302020204" pitchFamily="66" charset="0"/>
              </a:rPr>
              <a:t>Eskilscupen 30/7-2/8 – Senast februari besked av de som inte svarat </a:t>
            </a:r>
          </a:p>
          <a:p>
            <a:r>
              <a:rPr lang="sv-SE" sz="3200" dirty="0">
                <a:latin typeface="Comic Sans MS" panose="030F0702030302020204" pitchFamily="66" charset="0"/>
              </a:rPr>
              <a:t>Betala spelaravgiften själva 1785 kr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 err="1">
                <a:latin typeface="Comic Sans MS" panose="030F0702030302020204" pitchFamily="66" charset="0"/>
              </a:rPr>
              <a:t>Gifted</a:t>
            </a:r>
            <a:r>
              <a:rPr lang="sv-SE" sz="3200" dirty="0">
                <a:latin typeface="Comic Sans MS" panose="030F0702030302020204" pitchFamily="66" charset="0"/>
              </a:rPr>
              <a:t> Girls cup 10/10 – Halmstad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  <a:p>
            <a:r>
              <a:rPr lang="sv-SE" sz="3200" dirty="0">
                <a:latin typeface="Comic Sans MS" panose="030F0702030302020204" pitchFamily="66" charset="0"/>
              </a:rPr>
              <a:t>Scandic cup – Linköping?! </a:t>
            </a:r>
          </a:p>
          <a:p>
            <a:endParaRPr lang="sv-SE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785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sz="4900" dirty="0">
                <a:latin typeface="Comic Sans MS" panose="030F0702030302020204" pitchFamily="66" charset="0"/>
              </a:rPr>
              <a:t>LAGET.se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001005"/>
            <a:ext cx="10515600" cy="4351338"/>
          </a:xfrm>
        </p:spPr>
        <p:txBody>
          <a:bodyPr>
            <a:normAutofit fontScale="47500" lnSpcReduction="20000"/>
          </a:bodyPr>
          <a:lstStyle/>
          <a:p>
            <a:r>
              <a:rPr lang="sv-SE" sz="4600" dirty="0">
                <a:latin typeface="Comic Sans MS" panose="030F0702030302020204" pitchFamily="66" charset="0"/>
              </a:rPr>
              <a:t>All kommunikation sker via laget.se. Se över era kontaktuppgifter så att mail och telefonnummer finns och stämmer. </a:t>
            </a:r>
          </a:p>
          <a:p>
            <a:endParaRPr lang="sv-SE" sz="4600" dirty="0">
              <a:latin typeface="Comic Sans MS" panose="030F0702030302020204" pitchFamily="66" charset="0"/>
            </a:endParaRPr>
          </a:p>
          <a:p>
            <a:r>
              <a:rPr lang="sv-SE" sz="4600" dirty="0">
                <a:latin typeface="Comic Sans MS" panose="030F0702030302020204" pitchFamily="66" charset="0"/>
              </a:rPr>
              <a:t>Svara i tid på kallelser till både matcher och träningar – försent svar = ej delta på matchen.</a:t>
            </a:r>
          </a:p>
          <a:p>
            <a:endParaRPr lang="sv-SE" sz="4600" dirty="0">
              <a:latin typeface="Comic Sans MS" panose="030F0702030302020204" pitchFamily="66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4600" dirty="0">
                <a:solidFill>
                  <a:srgbClr val="00B050"/>
                </a:solidFill>
              </a:rPr>
              <a:t>Kommer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4600" dirty="0">
                <a:solidFill>
                  <a:srgbClr val="C00000"/>
                </a:solidFill>
              </a:rPr>
              <a:t>Kommer inte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4600" dirty="0"/>
              <a:t>Obesvarad		Detta alternativ får inte förekomma!</a:t>
            </a:r>
          </a:p>
          <a:p>
            <a:endParaRPr lang="sv-SE" sz="4600" dirty="0">
              <a:latin typeface="Comic Sans MS" panose="030F0702030302020204" pitchFamily="66" charset="0"/>
            </a:endParaRPr>
          </a:p>
          <a:p>
            <a:r>
              <a:rPr lang="sv-SE" sz="4600" dirty="0">
                <a:latin typeface="Comic Sans MS" panose="030F0702030302020204" pitchFamily="66" charset="0"/>
              </a:rPr>
              <a:t>Ange orsak om man inte kommer </a:t>
            </a:r>
            <a:r>
              <a:rPr lang="sv-SE" sz="4600" dirty="0" err="1">
                <a:latin typeface="Comic Sans MS" panose="030F0702030302020204" pitchFamily="66" charset="0"/>
              </a:rPr>
              <a:t>sjuk,skadad</a:t>
            </a:r>
            <a:r>
              <a:rPr lang="sv-SE" sz="4600" dirty="0">
                <a:latin typeface="Comic Sans MS" panose="030F0702030302020204" pitchFamily="66" charset="0"/>
              </a:rPr>
              <a:t>, annan aktivitet </a:t>
            </a:r>
          </a:p>
          <a:p>
            <a:pPr marL="0" indent="0">
              <a:buNone/>
            </a:pPr>
            <a:endParaRPr lang="sv-SE" sz="4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sz="4600" dirty="0">
                <a:latin typeface="Comic Sans MS" panose="030F0702030302020204" pitchFamily="66" charset="0"/>
              </a:rPr>
              <a:t>Håll koll på laget för ändrat info om tider, planer och dylikt </a:t>
            </a:r>
          </a:p>
          <a:p>
            <a:pPr marL="0" indent="0">
              <a:buNone/>
            </a:pPr>
            <a:endParaRPr lang="sv-SE" sz="5100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8424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6361</TotalTime>
  <Words>437</Words>
  <Application>Microsoft Office PowerPoint</Application>
  <PresentationFormat>Bredbild</PresentationFormat>
  <Paragraphs>82</Paragraphs>
  <Slides>11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Courier New</vt:lpstr>
      <vt:lpstr>Office-tema</vt:lpstr>
      <vt:lpstr>Välkomna på föräldramöte 28/1-26  F 2013  </vt:lpstr>
      <vt:lpstr>Ledare F 2013 </vt:lpstr>
      <vt:lpstr>Säsongen 2026 </vt:lpstr>
      <vt:lpstr>Matcher  </vt:lpstr>
      <vt:lpstr>PowerPoint-presentation</vt:lpstr>
      <vt:lpstr>PowerPoint-presentation</vt:lpstr>
      <vt:lpstr>PowerPoint-presentation</vt:lpstr>
      <vt:lpstr>Cuper</vt:lpstr>
      <vt:lpstr>LAGET.se  </vt:lpstr>
      <vt:lpstr>Ombyte</vt:lpstr>
      <vt:lpstr>Lagkassan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Linus</dc:creator>
  <cp:lastModifiedBy>Olin Linda</cp:lastModifiedBy>
  <cp:revision>159</cp:revision>
  <dcterms:created xsi:type="dcterms:W3CDTF">2018-03-08T14:58:01Z</dcterms:created>
  <dcterms:modified xsi:type="dcterms:W3CDTF">2026-01-28T18:53:38Z</dcterms:modified>
</cp:coreProperties>
</file>