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59" r:id="rId12"/>
    <p:sldId id="26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CF9CE-9DCB-4D90-9C13-4F92D86EF909}" v="1" dt="2025-03-14T15:32:3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s Smajlovic" userId="332fba9e-09c4-4572-9a92-c09aa5fec00c" providerId="ADAL" clId="{F4BCF9CE-9DCB-4D90-9C13-4F92D86EF909}"/>
    <pc:docChg chg="undo custSel addSld delSld modSld">
      <pc:chgData name="Enes Smajlovic" userId="332fba9e-09c4-4572-9a92-c09aa5fec00c" providerId="ADAL" clId="{F4BCF9CE-9DCB-4D90-9C13-4F92D86EF909}" dt="2025-03-23T15:07:51.437" v="931" actId="20577"/>
      <pc:docMkLst>
        <pc:docMk/>
      </pc:docMkLst>
      <pc:sldChg chg="modSp mod">
        <pc:chgData name="Enes Smajlovic" userId="332fba9e-09c4-4572-9a92-c09aa5fec00c" providerId="ADAL" clId="{F4BCF9CE-9DCB-4D90-9C13-4F92D86EF909}" dt="2025-03-14T15:02:56.785" v="9" actId="20577"/>
        <pc:sldMkLst>
          <pc:docMk/>
          <pc:sldMk cId="2992442116" sldId="256"/>
        </pc:sldMkLst>
        <pc:spChg chg="mod">
          <ac:chgData name="Enes Smajlovic" userId="332fba9e-09c4-4572-9a92-c09aa5fec00c" providerId="ADAL" clId="{F4BCF9CE-9DCB-4D90-9C13-4F92D86EF909}" dt="2025-03-14T15:02:38.691" v="1" actId="20577"/>
          <ac:spMkLst>
            <pc:docMk/>
            <pc:sldMk cId="2992442116" sldId="256"/>
            <ac:spMk id="2" creationId="{959EACF5-DC41-B94A-820C-40C4C8E4FE6A}"/>
          </ac:spMkLst>
        </pc:spChg>
        <pc:spChg chg="mod">
          <ac:chgData name="Enes Smajlovic" userId="332fba9e-09c4-4572-9a92-c09aa5fec00c" providerId="ADAL" clId="{F4BCF9CE-9DCB-4D90-9C13-4F92D86EF909}" dt="2025-03-14T15:02:56.785" v="9" actId="20577"/>
          <ac:spMkLst>
            <pc:docMk/>
            <pc:sldMk cId="2992442116" sldId="256"/>
            <ac:spMk id="3" creationId="{B21DB50E-3D68-A4AD-1CA3-82EEC0E3C8DF}"/>
          </ac:spMkLst>
        </pc:spChg>
      </pc:sldChg>
      <pc:sldChg chg="modSp mod">
        <pc:chgData name="Enes Smajlovic" userId="332fba9e-09c4-4572-9a92-c09aa5fec00c" providerId="ADAL" clId="{F4BCF9CE-9DCB-4D90-9C13-4F92D86EF909}" dt="2025-03-14T15:23:31.051" v="267" actId="20577"/>
        <pc:sldMkLst>
          <pc:docMk/>
          <pc:sldMk cId="406936491" sldId="257"/>
        </pc:sldMkLst>
        <pc:spChg chg="mod">
          <ac:chgData name="Enes Smajlovic" userId="332fba9e-09c4-4572-9a92-c09aa5fec00c" providerId="ADAL" clId="{F4BCF9CE-9DCB-4D90-9C13-4F92D86EF909}" dt="2025-03-14T15:23:31.051" v="267" actId="20577"/>
          <ac:spMkLst>
            <pc:docMk/>
            <pc:sldMk cId="406936491" sldId="257"/>
            <ac:spMk id="3" creationId="{D64E274D-E6C0-D9F5-5DA6-612C92BB2167}"/>
          </ac:spMkLst>
        </pc:spChg>
      </pc:sldChg>
      <pc:sldChg chg="modSp mod">
        <pc:chgData name="Enes Smajlovic" userId="332fba9e-09c4-4572-9a92-c09aa5fec00c" providerId="ADAL" clId="{F4BCF9CE-9DCB-4D90-9C13-4F92D86EF909}" dt="2025-03-23T15:02:26.399" v="833" actId="20577"/>
        <pc:sldMkLst>
          <pc:docMk/>
          <pc:sldMk cId="3754796601" sldId="258"/>
        </pc:sldMkLst>
        <pc:spChg chg="mod">
          <ac:chgData name="Enes Smajlovic" userId="332fba9e-09c4-4572-9a92-c09aa5fec00c" providerId="ADAL" clId="{F4BCF9CE-9DCB-4D90-9C13-4F92D86EF909}" dt="2025-03-14T15:04:04.548" v="15" actId="20577"/>
          <ac:spMkLst>
            <pc:docMk/>
            <pc:sldMk cId="3754796601" sldId="258"/>
            <ac:spMk id="2" creationId="{222D9645-E92A-F0D7-FD37-26703AE6FC66}"/>
          </ac:spMkLst>
        </pc:spChg>
        <pc:spChg chg="mod">
          <ac:chgData name="Enes Smajlovic" userId="332fba9e-09c4-4572-9a92-c09aa5fec00c" providerId="ADAL" clId="{F4BCF9CE-9DCB-4D90-9C13-4F92D86EF909}" dt="2025-03-23T15:02:26.399" v="833" actId="20577"/>
          <ac:spMkLst>
            <pc:docMk/>
            <pc:sldMk cId="3754796601" sldId="258"/>
            <ac:spMk id="3" creationId="{14900F80-B2D6-8B4D-0F81-5F5A0B896E6A}"/>
          </ac:spMkLst>
        </pc:spChg>
      </pc:sldChg>
      <pc:sldChg chg="modSp mod">
        <pc:chgData name="Enes Smajlovic" userId="332fba9e-09c4-4572-9a92-c09aa5fec00c" providerId="ADAL" clId="{F4BCF9CE-9DCB-4D90-9C13-4F92D86EF909}" dt="2025-03-23T15:07:51.437" v="931" actId="20577"/>
        <pc:sldMkLst>
          <pc:docMk/>
          <pc:sldMk cId="432612189" sldId="259"/>
        </pc:sldMkLst>
        <pc:spChg chg="mod">
          <ac:chgData name="Enes Smajlovic" userId="332fba9e-09c4-4572-9a92-c09aa5fec00c" providerId="ADAL" clId="{F4BCF9CE-9DCB-4D90-9C13-4F92D86EF909}" dt="2025-03-14T15:04:14.919" v="17" actId="20577"/>
          <ac:spMkLst>
            <pc:docMk/>
            <pc:sldMk cId="432612189" sldId="259"/>
            <ac:spMk id="2" creationId="{B064A8AA-2AC5-FE85-1CE3-EA6E36B0E663}"/>
          </ac:spMkLst>
        </pc:spChg>
        <pc:spChg chg="mod">
          <ac:chgData name="Enes Smajlovic" userId="332fba9e-09c4-4572-9a92-c09aa5fec00c" providerId="ADAL" clId="{F4BCF9CE-9DCB-4D90-9C13-4F92D86EF909}" dt="2025-03-23T15:07:51.437" v="931" actId="20577"/>
          <ac:spMkLst>
            <pc:docMk/>
            <pc:sldMk cId="432612189" sldId="259"/>
            <ac:spMk id="3" creationId="{FD221DB5-266B-C0E5-3C3B-F4A2BB3D7455}"/>
          </ac:spMkLst>
        </pc:spChg>
      </pc:sldChg>
      <pc:sldChg chg="modSp mod">
        <pc:chgData name="Enes Smajlovic" userId="332fba9e-09c4-4572-9a92-c09aa5fec00c" providerId="ADAL" clId="{F4BCF9CE-9DCB-4D90-9C13-4F92D86EF909}" dt="2025-03-23T15:05:27.079" v="915" actId="20577"/>
        <pc:sldMkLst>
          <pc:docMk/>
          <pc:sldMk cId="260709432" sldId="260"/>
        </pc:sldMkLst>
        <pc:spChg chg="mod">
          <ac:chgData name="Enes Smajlovic" userId="332fba9e-09c4-4572-9a92-c09aa5fec00c" providerId="ADAL" clId="{F4BCF9CE-9DCB-4D90-9C13-4F92D86EF909}" dt="2025-03-23T15:05:27.079" v="915" actId="20577"/>
          <ac:spMkLst>
            <pc:docMk/>
            <pc:sldMk cId="260709432" sldId="260"/>
            <ac:spMk id="3" creationId="{E5B0597B-1635-D46F-C02A-17235930AA98}"/>
          </ac:spMkLst>
        </pc:spChg>
      </pc:sldChg>
      <pc:sldChg chg="modSp mod">
        <pc:chgData name="Enes Smajlovic" userId="332fba9e-09c4-4572-9a92-c09aa5fec00c" providerId="ADAL" clId="{F4BCF9CE-9DCB-4D90-9C13-4F92D86EF909}" dt="2025-03-14T15:11:10.120" v="102" actId="20577"/>
        <pc:sldMkLst>
          <pc:docMk/>
          <pc:sldMk cId="1085212532" sldId="261"/>
        </pc:sldMkLst>
        <pc:spChg chg="mod">
          <ac:chgData name="Enes Smajlovic" userId="332fba9e-09c4-4572-9a92-c09aa5fec00c" providerId="ADAL" clId="{F4BCF9CE-9DCB-4D90-9C13-4F92D86EF909}" dt="2025-03-14T15:11:10.120" v="102" actId="20577"/>
          <ac:spMkLst>
            <pc:docMk/>
            <pc:sldMk cId="1085212532" sldId="261"/>
            <ac:spMk id="2" creationId="{C58394A6-B2B2-3866-A818-DD2C277DB661}"/>
          </ac:spMkLst>
        </pc:spChg>
      </pc:sldChg>
      <pc:sldChg chg="del">
        <pc:chgData name="Enes Smajlovic" userId="332fba9e-09c4-4572-9a92-c09aa5fec00c" providerId="ADAL" clId="{F4BCF9CE-9DCB-4D90-9C13-4F92D86EF909}" dt="2025-03-14T15:11:02.628" v="100" actId="47"/>
        <pc:sldMkLst>
          <pc:docMk/>
          <pc:sldMk cId="240674427" sldId="262"/>
        </pc:sldMkLst>
      </pc:sldChg>
      <pc:sldChg chg="modSp add del mod">
        <pc:chgData name="Enes Smajlovic" userId="332fba9e-09c4-4572-9a92-c09aa5fec00c" providerId="ADAL" clId="{F4BCF9CE-9DCB-4D90-9C13-4F92D86EF909}" dt="2025-03-14T15:33:05.009" v="448" actId="47"/>
        <pc:sldMkLst>
          <pc:docMk/>
          <pc:sldMk cId="2638985929" sldId="262"/>
        </pc:sldMkLst>
      </pc:sldChg>
      <pc:sldChg chg="del">
        <pc:chgData name="Enes Smajlovic" userId="332fba9e-09c4-4572-9a92-c09aa5fec00c" providerId="ADAL" clId="{F4BCF9CE-9DCB-4D90-9C13-4F92D86EF909}" dt="2025-03-14T15:11:19.482" v="103" actId="47"/>
        <pc:sldMkLst>
          <pc:docMk/>
          <pc:sldMk cId="202267014" sldId="263"/>
        </pc:sldMkLst>
      </pc:sldChg>
      <pc:sldChg chg="delSp add setBg delDesignElem">
        <pc:chgData name="Enes Smajlovic" userId="332fba9e-09c4-4572-9a92-c09aa5fec00c" providerId="ADAL" clId="{F4BCF9CE-9DCB-4D90-9C13-4F92D86EF909}" dt="2025-03-14T15:32:38.326" v="447"/>
        <pc:sldMkLst>
          <pc:docMk/>
          <pc:sldMk cId="2893051499" sldId="263"/>
        </pc:sldMkLst>
      </pc:sldChg>
      <pc:sldChg chg="delSp add setBg delDesignElem">
        <pc:chgData name="Enes Smajlovic" userId="332fba9e-09c4-4572-9a92-c09aa5fec00c" providerId="ADAL" clId="{F4BCF9CE-9DCB-4D90-9C13-4F92D86EF909}" dt="2025-03-14T15:32:38.326" v="447"/>
        <pc:sldMkLst>
          <pc:docMk/>
          <pc:sldMk cId="2553871744" sldId="266"/>
        </pc:sldMkLst>
      </pc:sldChg>
      <pc:sldChg chg="delSp add setBg delDesignElem">
        <pc:chgData name="Enes Smajlovic" userId="332fba9e-09c4-4572-9a92-c09aa5fec00c" providerId="ADAL" clId="{F4BCF9CE-9DCB-4D90-9C13-4F92D86EF909}" dt="2025-03-14T15:32:38.326" v="447"/>
        <pc:sldMkLst>
          <pc:docMk/>
          <pc:sldMk cId="3330191748" sldId="267"/>
        </pc:sldMkLst>
      </pc:sldChg>
      <pc:sldChg chg="delSp add setBg delDesignElem">
        <pc:chgData name="Enes Smajlovic" userId="332fba9e-09c4-4572-9a92-c09aa5fec00c" providerId="ADAL" clId="{F4BCF9CE-9DCB-4D90-9C13-4F92D86EF909}" dt="2025-03-14T15:32:38.326" v="447"/>
        <pc:sldMkLst>
          <pc:docMk/>
          <pc:sldMk cId="522273351" sldId="268"/>
        </pc:sldMkLst>
      </pc:sldChg>
      <pc:sldChg chg="add">
        <pc:chgData name="Enes Smajlovic" userId="332fba9e-09c4-4572-9a92-c09aa5fec00c" providerId="ADAL" clId="{F4BCF9CE-9DCB-4D90-9C13-4F92D86EF909}" dt="2025-03-14T15:32:38.326" v="447"/>
        <pc:sldMkLst>
          <pc:docMk/>
          <pc:sldMk cId="3894491134" sldId="269"/>
        </pc:sldMkLst>
      </pc:sldChg>
      <pc:sldChg chg="delSp add setBg delDesignElem">
        <pc:chgData name="Enes Smajlovic" userId="332fba9e-09c4-4572-9a92-c09aa5fec00c" providerId="ADAL" clId="{F4BCF9CE-9DCB-4D90-9C13-4F92D86EF909}" dt="2025-03-14T15:32:38.326" v="447"/>
        <pc:sldMkLst>
          <pc:docMk/>
          <pc:sldMk cId="2546917092" sldId="270"/>
        </pc:sldMkLst>
      </pc:sldChg>
      <pc:sldChg chg="delSp add setBg delDesignElem">
        <pc:chgData name="Enes Smajlovic" userId="332fba9e-09c4-4572-9a92-c09aa5fec00c" providerId="ADAL" clId="{F4BCF9CE-9DCB-4D90-9C13-4F92D86EF909}" dt="2025-03-14T15:32:38.326" v="447"/>
        <pc:sldMkLst>
          <pc:docMk/>
          <pc:sldMk cId="3773490735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73120-BF1F-4B79-B070-9CBFA5BDFDFC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6B4EF-7E24-4D9F-A076-30B093B12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5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CC263-8701-4FB9-9688-3F8F317930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3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EACF5-DC41-B94A-820C-40C4C8E4F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1122363"/>
            <a:ext cx="4910841" cy="2387600"/>
          </a:xfrm>
        </p:spPr>
        <p:txBody>
          <a:bodyPr>
            <a:normAutofit/>
          </a:bodyPr>
          <a:lstStyle/>
          <a:p>
            <a:r>
              <a:rPr lang="sv-SE" dirty="0"/>
              <a:t>Föräldramöte 2025</a:t>
            </a:r>
            <a:endParaRPr lang="en-GB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A206088-3BBC-C316-B96E-6D56A4F0B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r="5305"/>
          <a:stretch/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DB50E-3D68-A4AD-1CA3-82EEC0E3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2025-03-26</a:t>
            </a:r>
          </a:p>
        </p:txBody>
      </p:sp>
    </p:spTree>
    <p:extLst>
      <p:ext uri="{BB962C8B-B14F-4D97-AF65-F5344CB8AC3E}">
        <p14:creationId xmlns:p14="http://schemas.microsoft.com/office/powerpoint/2010/main" val="299244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0BE6182-742B-C088-298D-5729A1DE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9" b="3036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9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A8AA-2AC5-FE85-1CE3-EA6E36B0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 2025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1DB5-266B-C0E5-3C3B-F4A2BB3D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Anmält 2 lag – 20 spelare och 4 ledare/tränare</a:t>
            </a:r>
          </a:p>
          <a:p>
            <a:r>
              <a:rPr lang="sv-SE" dirty="0"/>
              <a:t>Cup – </a:t>
            </a:r>
            <a:r>
              <a:rPr lang="sv-SE" dirty="0" err="1"/>
              <a:t>Grimslövscupen</a:t>
            </a:r>
            <a:r>
              <a:rPr lang="sv-SE" dirty="0"/>
              <a:t> 13 april, eventuellt 1 cup till antingen sommar eller höst</a:t>
            </a:r>
          </a:p>
          <a:p>
            <a:r>
              <a:rPr lang="sv-SE" dirty="0"/>
              <a:t>Träningar – Måndagar och onsdagar </a:t>
            </a:r>
            <a:r>
              <a:rPr lang="sv-SE" dirty="0" err="1"/>
              <a:t>kl</a:t>
            </a:r>
            <a:r>
              <a:rPr lang="sv-SE" dirty="0"/>
              <a:t> 18.30 - 19.45, ombytta och klara till träningen, på plats senast 5 min innan träning börjar</a:t>
            </a:r>
          </a:p>
          <a:p>
            <a:r>
              <a:rPr lang="sv-SE" dirty="0"/>
              <a:t>Kvällsmacka – försöker få till detta 1-2 ggr/mån</a:t>
            </a:r>
          </a:p>
          <a:p>
            <a:r>
              <a:rPr lang="sv-SE" dirty="0"/>
              <a:t>Träningsinnehåll – Teknik, spelövningar, passning, styrka/balans, knäkontroll</a:t>
            </a:r>
          </a:p>
          <a:p>
            <a:r>
              <a:rPr lang="sv-SE" dirty="0"/>
              <a:t>Matcher – Vi kommer spela 32 matcher, 18 </a:t>
            </a:r>
            <a:r>
              <a:rPr lang="sv-SE" dirty="0" err="1"/>
              <a:t>st</a:t>
            </a:r>
            <a:r>
              <a:rPr lang="sv-SE" dirty="0"/>
              <a:t> på våren och 14 </a:t>
            </a:r>
            <a:r>
              <a:rPr lang="sv-SE" dirty="0" err="1"/>
              <a:t>st</a:t>
            </a:r>
            <a:r>
              <a:rPr lang="sv-SE" dirty="0"/>
              <a:t> på hösten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61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94A6-B2B2-3866-A818-DD2C277D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 2025 - Önskemål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2C26E5-96E5-B612-6F9B-D0C6E94D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10869248" cy="3600450"/>
          </a:xfrm>
        </p:spPr>
        <p:txBody>
          <a:bodyPr>
            <a:normAutofit/>
          </a:bodyPr>
          <a:lstStyle/>
          <a:p>
            <a:r>
              <a:rPr lang="sv-SE" b="1" dirty="0"/>
              <a:t>Kallelse till matcher och träningar</a:t>
            </a:r>
          </a:p>
          <a:p>
            <a:r>
              <a:rPr lang="sv-SE" dirty="0">
                <a:solidFill>
                  <a:srgbClr val="00B050"/>
                </a:solidFill>
              </a:rPr>
              <a:t>Kommer, </a:t>
            </a:r>
            <a:r>
              <a:rPr lang="sv-SE" dirty="0">
                <a:solidFill>
                  <a:srgbClr val="FF0000"/>
                </a:solidFill>
              </a:rPr>
              <a:t>Kommer inte, </a:t>
            </a:r>
            <a:r>
              <a:rPr lang="sv-SE" dirty="0"/>
              <a:t>Obesvarad = får ej förekomma</a:t>
            </a:r>
          </a:p>
          <a:p>
            <a:r>
              <a:rPr lang="sv-SE" b="1" dirty="0"/>
              <a:t>Sista anmälningsdag på laget.se</a:t>
            </a:r>
          </a:p>
          <a:p>
            <a:r>
              <a:rPr lang="sv-SE" dirty="0"/>
              <a:t>Träning: 2 timmar innan träningen startar</a:t>
            </a:r>
          </a:p>
          <a:p>
            <a:r>
              <a:rPr lang="sv-SE" dirty="0"/>
              <a:t>Match: 2 dagar innan match</a:t>
            </a:r>
          </a:p>
          <a:p>
            <a:endParaRPr lang="sv-SE" u="sng" dirty="0"/>
          </a:p>
          <a:p>
            <a:r>
              <a:rPr lang="sv-SE" u="sng" dirty="0"/>
              <a:t>Ovan önskemål underlättar för planering av träning och matcher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21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B3D6-E127-B115-8018-154FC5B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597B-1635-D46F-C02A-17235930A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403793"/>
            <a:ext cx="9512888" cy="3600450"/>
          </a:xfrm>
        </p:spPr>
        <p:txBody>
          <a:bodyPr>
            <a:noAutofit/>
          </a:bodyPr>
          <a:lstStyle/>
          <a:p>
            <a:r>
              <a:rPr lang="sv-SE" sz="1400" dirty="0"/>
              <a:t>Det vi behöver hjälp med: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Kallelse -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Bjuda in domare -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Kassör – Per Andersson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/>
              <a:t>Kioskansvarig – Kennerth Ö</a:t>
            </a:r>
            <a:endParaRPr lang="sv-SE" sz="1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>
                <a:sym typeface="Wingdings" panose="05000000000000000000" pitchFamily="2" charset="2"/>
              </a:rPr>
              <a:t>Kan uppkomma behov av stöttning vid matcher och träningar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>
                <a:sym typeface="Wingdings" panose="05000000000000000000" pitchFamily="2" charset="2"/>
              </a:rPr>
              <a:t>Föräldragrupp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sv-SE" sz="1200" dirty="0">
                <a:sym typeface="Wingdings" panose="05000000000000000000" pitchFamily="2" charset="2"/>
              </a:rPr>
              <a:t>Samla in pengar till lagkassan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sv-SE" sz="1200" dirty="0">
                <a:sym typeface="Wingdings" panose="05000000000000000000" pitchFamily="2" charset="2"/>
              </a:rPr>
              <a:t>Organisera aktiviteter utanför plan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endParaRPr lang="sv-SE" sz="12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70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0099-5390-0956-B8F0-72D4D8DF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E274D-E6C0-D9F5-5DA6-612C92BB2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Utvärdering säsongen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Vad händer 2025?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Övrigt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3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9645-E92A-F0D7-FD37-26703AE6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 säsong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0F80-B2D6-8B4D-0F81-5F5A0B89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Antal spelade matcher –  44 </a:t>
            </a:r>
            <a:r>
              <a:rPr lang="sv-SE" dirty="0" err="1"/>
              <a:t>st</a:t>
            </a:r>
            <a:r>
              <a:rPr lang="sv-SE" dirty="0"/>
              <a:t> (30) </a:t>
            </a:r>
          </a:p>
          <a:p>
            <a:r>
              <a:rPr lang="sv-SE" dirty="0"/>
              <a:t>Antal träningar – 68 </a:t>
            </a:r>
            <a:r>
              <a:rPr lang="sv-SE" dirty="0" err="1"/>
              <a:t>st</a:t>
            </a:r>
            <a:r>
              <a:rPr lang="sv-SE" dirty="0"/>
              <a:t> (57)  </a:t>
            </a:r>
          </a:p>
          <a:p>
            <a:r>
              <a:rPr lang="sv-SE" dirty="0"/>
              <a:t>Cuper – Nian Cup i Växjö</a:t>
            </a:r>
          </a:p>
          <a:p>
            <a:r>
              <a:rPr lang="sv-SE" dirty="0"/>
              <a:t>Aktiviteter –  Ljungby gillar olika, kvällsmacka, tittat på Öster samt Växjö DFF, avslutning </a:t>
            </a:r>
          </a:p>
          <a:p>
            <a:r>
              <a:rPr lang="sv-SE" dirty="0"/>
              <a:t>Organisation – Fungerat bra. Christer/Pontus/Lee/Enes haft hand om träningar genom året. Lina J haft hand om kallelser, Lina M ansvarat för kiosk och Caroline ordnat aktiviteter. Stefan kassör.</a:t>
            </a:r>
          </a:p>
          <a:p>
            <a:r>
              <a:rPr lang="sv-SE" dirty="0"/>
              <a:t>Kassa: 21 695:- (14 143:-)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9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 group of girls sitting on a field&#10;&#10;Description automatically generated">
            <a:extLst>
              <a:ext uri="{FF2B5EF4-FFF2-40B4-BE49-F238E27FC236}">
                <a16:creationId xmlns:a16="http://schemas.microsoft.com/office/drawing/2014/main" id="{F8F96ED2-1818-8064-8759-5EAD2806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r="-1" b="8163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large indoor gym with people in it&#10;&#10;Description automatically generated">
            <a:extLst>
              <a:ext uri="{FF2B5EF4-FFF2-40B4-BE49-F238E27FC236}">
                <a16:creationId xmlns:a16="http://schemas.microsoft.com/office/drawing/2014/main" id="{2B864A67-C4F0-743A-E0EA-B6E854F3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5" r="44435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group of people on a football field&#10;&#10;Description automatically generated">
            <a:extLst>
              <a:ext uri="{FF2B5EF4-FFF2-40B4-BE49-F238E27FC236}">
                <a16:creationId xmlns:a16="http://schemas.microsoft.com/office/drawing/2014/main" id="{6E2668FF-618A-BED0-A88E-ED592009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" r="-1" b="17543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5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DA44F-BB75-8FA1-365A-5FB4BFEB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60" y="643467"/>
            <a:ext cx="2870322" cy="2475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1893D8-9F3A-677A-BE1D-351C8BBBF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76" y="3748194"/>
            <a:ext cx="3698491" cy="247163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7C93169-9998-1740-A65D-E480C7356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548" y="650497"/>
            <a:ext cx="413651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6CFE8-5F1C-5C46-99CE-0AC8B0427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946" y="6448425"/>
            <a:ext cx="28098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group of girls in blue uniforms&#10;&#10;Description automatically generated">
            <a:extLst>
              <a:ext uri="{FF2B5EF4-FFF2-40B4-BE49-F238E27FC236}">
                <a16:creationId xmlns:a16="http://schemas.microsoft.com/office/drawing/2014/main" id="{CF71C9FF-AAED-260F-1EF6-BA4697EE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 r="1" b="8607"/>
          <a:stretch/>
        </p:blipFill>
        <p:spPr bwMode="auto">
          <a:xfrm>
            <a:off x="20" y="638177"/>
            <a:ext cx="301750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group of people jumping into water&#10;&#10;Description automatically generated">
            <a:extLst>
              <a:ext uri="{FF2B5EF4-FFF2-40B4-BE49-F238E27FC236}">
                <a16:creationId xmlns:a16="http://schemas.microsoft.com/office/drawing/2014/main" id="{857F3F4B-8AB0-89C1-0FC7-C99151A5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25223" b="-1"/>
          <a:stretch/>
        </p:blipFill>
        <p:spPr bwMode="auto">
          <a:xfrm>
            <a:off x="3171272" y="638179"/>
            <a:ext cx="5849456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group of girls in blue uniforms posing for a photo&#10;&#10;Description automatically generated">
            <a:extLst>
              <a:ext uri="{FF2B5EF4-FFF2-40B4-BE49-F238E27FC236}">
                <a16:creationId xmlns:a16="http://schemas.microsoft.com/office/drawing/2014/main" id="{50AF78FB-B903-04F6-BDFA-B57703F4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r="11233" b="-1"/>
          <a:stretch/>
        </p:blipFill>
        <p:spPr bwMode="auto">
          <a:xfrm>
            <a:off x="9174480" y="638178"/>
            <a:ext cx="301752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9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AF52FCBB-1573-C288-A73C-107A2A4F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5836" b="-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2A2CB9F-E60C-181C-BD3D-8E60812D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9" r="-2" b="-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7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4C3654A-28EC-8E3D-980A-B6A36702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961"/>
            <a:ext cx="4039529" cy="53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D06854B-BE9E-026B-8546-CA2BB2E6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75" y="0"/>
            <a:ext cx="4223525" cy="56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C4E2DE9-5084-6916-7FA9-5AE3B524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50" y="840058"/>
            <a:ext cx="4223525" cy="56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A1E7F1-EF25-525D-D0F1-7F8CF61E8BE8}"/>
              </a:ext>
            </a:extLst>
          </p:cNvPr>
          <p:cNvSpPr/>
          <p:nvPr/>
        </p:nvSpPr>
        <p:spPr>
          <a:xfrm>
            <a:off x="5213684" y="6539831"/>
            <a:ext cx="1764631" cy="278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9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group of people on a field&#10;&#10;Description automatically generated">
            <a:extLst>
              <a:ext uri="{FF2B5EF4-FFF2-40B4-BE49-F238E27FC236}">
                <a16:creationId xmlns:a16="http://schemas.microsoft.com/office/drawing/2014/main" id="{73173CDD-2DC4-6495-F90F-05803356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3" b="93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17092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a1905ba-e821-4589-85c9-0606f355ed90}" enabled="1" method="Standard" siteId="{7849ddb5-cc3f-42e6-b0f1-1102b2c2600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283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Bahnschrift</vt:lpstr>
      <vt:lpstr>Calibri</vt:lpstr>
      <vt:lpstr>Wingdings</vt:lpstr>
      <vt:lpstr>MatrixVTI</vt:lpstr>
      <vt:lpstr>Föräldramöte 2025</vt:lpstr>
      <vt:lpstr>Agenda</vt:lpstr>
      <vt:lpstr>Utvärdering säsong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Säsong 2025</vt:lpstr>
      <vt:lpstr>Säsong 2025 - Önskemål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Enes Smajlovic</dc:creator>
  <cp:lastModifiedBy>Enes Smajlovic</cp:lastModifiedBy>
  <cp:revision>2</cp:revision>
  <dcterms:created xsi:type="dcterms:W3CDTF">2024-01-25T14:58:09Z</dcterms:created>
  <dcterms:modified xsi:type="dcterms:W3CDTF">2025-03-23T15:07:57Z</dcterms:modified>
</cp:coreProperties>
</file>