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  <p:sldMasterId id="2147483713" r:id="rId2"/>
    <p:sldMasterId id="2147483715" r:id="rId3"/>
  </p:sldMasterIdLst>
  <p:notesMasterIdLst>
    <p:notesMasterId r:id="rId19"/>
  </p:notesMasterIdLst>
  <p:sldIdLst>
    <p:sldId id="256" r:id="rId4"/>
    <p:sldId id="257" r:id="rId5"/>
    <p:sldId id="258" r:id="rId6"/>
    <p:sldId id="279" r:id="rId7"/>
    <p:sldId id="274" r:id="rId8"/>
    <p:sldId id="272" r:id="rId9"/>
    <p:sldId id="271" r:id="rId10"/>
    <p:sldId id="270" r:id="rId11"/>
    <p:sldId id="269" r:id="rId12"/>
    <p:sldId id="268" r:id="rId13"/>
    <p:sldId id="267" r:id="rId14"/>
    <p:sldId id="266" r:id="rId15"/>
    <p:sldId id="259" r:id="rId16"/>
    <p:sldId id="261" r:id="rId17"/>
    <p:sldId id="26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7A1B351-D89E-4BB9-8929-A10D6C9185AC}" v="9" dt="2026-02-02T15:37:43.88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9" autoAdjust="0"/>
    <p:restoredTop sz="94660"/>
  </p:normalViewPr>
  <p:slideViewPr>
    <p:cSldViewPr snapToGrid="0">
      <p:cViewPr varScale="1">
        <p:scale>
          <a:sx n="159" d="100"/>
          <a:sy n="159" d="100"/>
        </p:scale>
        <p:origin x="15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microsoft.com/office/2016/11/relationships/changesInfo" Target="changesInfos/changesInfo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nes Smajlovic" userId="332fba9e-09c4-4572-9a92-c09aa5fec00c" providerId="ADAL" clId="{3A26666D-5785-46CF-A49C-4106EE13B7B4}"/>
    <pc:docChg chg="undo custSel addSld delSld modSld modMainMaster">
      <pc:chgData name="Enes Smajlovic" userId="332fba9e-09c4-4572-9a92-c09aa5fec00c" providerId="ADAL" clId="{3A26666D-5785-46CF-A49C-4106EE13B7B4}" dt="2026-02-04T14:43:24.398" v="881" actId="20577"/>
      <pc:docMkLst>
        <pc:docMk/>
      </pc:docMkLst>
      <pc:sldChg chg="modSp mod">
        <pc:chgData name="Enes Smajlovic" userId="332fba9e-09c4-4572-9a92-c09aa5fec00c" providerId="ADAL" clId="{3A26666D-5785-46CF-A49C-4106EE13B7B4}" dt="2026-02-02T15:20:28.699" v="9" actId="20577"/>
        <pc:sldMkLst>
          <pc:docMk/>
          <pc:sldMk cId="2992442116" sldId="256"/>
        </pc:sldMkLst>
        <pc:spChg chg="mod">
          <ac:chgData name="Enes Smajlovic" userId="332fba9e-09c4-4572-9a92-c09aa5fec00c" providerId="ADAL" clId="{3A26666D-5785-46CF-A49C-4106EE13B7B4}" dt="2026-02-02T15:20:16.634" v="1" actId="20577"/>
          <ac:spMkLst>
            <pc:docMk/>
            <pc:sldMk cId="2992442116" sldId="256"/>
            <ac:spMk id="2" creationId="{959EACF5-DC41-B94A-820C-40C4C8E4FE6A}"/>
          </ac:spMkLst>
        </pc:spChg>
        <pc:spChg chg="mod">
          <ac:chgData name="Enes Smajlovic" userId="332fba9e-09c4-4572-9a92-c09aa5fec00c" providerId="ADAL" clId="{3A26666D-5785-46CF-A49C-4106EE13B7B4}" dt="2026-02-02T15:20:28.699" v="9" actId="20577"/>
          <ac:spMkLst>
            <pc:docMk/>
            <pc:sldMk cId="2992442116" sldId="256"/>
            <ac:spMk id="3" creationId="{B21DB50E-3D68-A4AD-1CA3-82EEC0E3C8DF}"/>
          </ac:spMkLst>
        </pc:spChg>
      </pc:sldChg>
      <pc:sldChg chg="modSp mod">
        <pc:chgData name="Enes Smajlovic" userId="332fba9e-09c4-4572-9a92-c09aa5fec00c" providerId="ADAL" clId="{3A26666D-5785-46CF-A49C-4106EE13B7B4}" dt="2026-02-02T15:21:21.929" v="13" actId="20577"/>
        <pc:sldMkLst>
          <pc:docMk/>
          <pc:sldMk cId="406936491" sldId="257"/>
        </pc:sldMkLst>
        <pc:spChg chg="mod">
          <ac:chgData name="Enes Smajlovic" userId="332fba9e-09c4-4572-9a92-c09aa5fec00c" providerId="ADAL" clId="{3A26666D-5785-46CF-A49C-4106EE13B7B4}" dt="2026-02-02T15:21:21.929" v="13" actId="20577"/>
          <ac:spMkLst>
            <pc:docMk/>
            <pc:sldMk cId="406936491" sldId="257"/>
            <ac:spMk id="3" creationId="{D64E274D-E6C0-D9F5-5DA6-612C92BB2167}"/>
          </ac:spMkLst>
        </pc:spChg>
      </pc:sldChg>
      <pc:sldChg chg="modSp mod">
        <pc:chgData name="Enes Smajlovic" userId="332fba9e-09c4-4572-9a92-c09aa5fec00c" providerId="ADAL" clId="{3A26666D-5785-46CF-A49C-4106EE13B7B4}" dt="2026-02-04T10:38:19.757" v="832" actId="20577"/>
        <pc:sldMkLst>
          <pc:docMk/>
          <pc:sldMk cId="3754796601" sldId="258"/>
        </pc:sldMkLst>
        <pc:spChg chg="mod">
          <ac:chgData name="Enes Smajlovic" userId="332fba9e-09c4-4572-9a92-c09aa5fec00c" providerId="ADAL" clId="{3A26666D-5785-46CF-A49C-4106EE13B7B4}" dt="2026-02-02T15:21:26.756" v="15" actId="20577"/>
          <ac:spMkLst>
            <pc:docMk/>
            <pc:sldMk cId="3754796601" sldId="258"/>
            <ac:spMk id="2" creationId="{222D9645-E92A-F0D7-FD37-26703AE6FC66}"/>
          </ac:spMkLst>
        </pc:spChg>
        <pc:spChg chg="mod">
          <ac:chgData name="Enes Smajlovic" userId="332fba9e-09c4-4572-9a92-c09aa5fec00c" providerId="ADAL" clId="{3A26666D-5785-46CF-A49C-4106EE13B7B4}" dt="2026-02-04T10:38:19.757" v="832" actId="20577"/>
          <ac:spMkLst>
            <pc:docMk/>
            <pc:sldMk cId="3754796601" sldId="258"/>
            <ac:spMk id="3" creationId="{14900F80-B2D6-8B4D-0F81-5F5A0B896E6A}"/>
          </ac:spMkLst>
        </pc:spChg>
      </pc:sldChg>
      <pc:sldChg chg="modSp mod">
        <pc:chgData name="Enes Smajlovic" userId="332fba9e-09c4-4572-9a92-c09aa5fec00c" providerId="ADAL" clId="{3A26666D-5785-46CF-A49C-4106EE13B7B4}" dt="2026-02-04T14:43:24.398" v="881" actId="20577"/>
        <pc:sldMkLst>
          <pc:docMk/>
          <pc:sldMk cId="432612189" sldId="259"/>
        </pc:sldMkLst>
        <pc:spChg chg="mod">
          <ac:chgData name="Enes Smajlovic" userId="332fba9e-09c4-4572-9a92-c09aa5fec00c" providerId="ADAL" clId="{3A26666D-5785-46CF-A49C-4106EE13B7B4}" dt="2026-02-02T15:39:30.098" v="288" actId="27636"/>
          <ac:spMkLst>
            <pc:docMk/>
            <pc:sldMk cId="432612189" sldId="259"/>
            <ac:spMk id="2" creationId="{B064A8AA-2AC5-FE85-1CE3-EA6E36B0E663}"/>
          </ac:spMkLst>
        </pc:spChg>
        <pc:spChg chg="mod">
          <ac:chgData name="Enes Smajlovic" userId="332fba9e-09c4-4572-9a92-c09aa5fec00c" providerId="ADAL" clId="{3A26666D-5785-46CF-A49C-4106EE13B7B4}" dt="2026-02-04T14:43:24.398" v="881" actId="20577"/>
          <ac:spMkLst>
            <pc:docMk/>
            <pc:sldMk cId="432612189" sldId="259"/>
            <ac:spMk id="3" creationId="{FD221DB5-266B-C0E5-3C3B-F4A2BB3D7455}"/>
          </ac:spMkLst>
        </pc:spChg>
      </pc:sldChg>
      <pc:sldChg chg="modSp mod">
        <pc:chgData name="Enes Smajlovic" userId="332fba9e-09c4-4572-9a92-c09aa5fec00c" providerId="ADAL" clId="{3A26666D-5785-46CF-A49C-4106EE13B7B4}" dt="2026-02-02T15:50:53.149" v="769" actId="20577"/>
        <pc:sldMkLst>
          <pc:docMk/>
          <pc:sldMk cId="260709432" sldId="260"/>
        </pc:sldMkLst>
        <pc:spChg chg="mod">
          <ac:chgData name="Enes Smajlovic" userId="332fba9e-09c4-4572-9a92-c09aa5fec00c" providerId="ADAL" clId="{3A26666D-5785-46CF-A49C-4106EE13B7B4}" dt="2026-02-02T15:50:53.149" v="769" actId="20577"/>
          <ac:spMkLst>
            <pc:docMk/>
            <pc:sldMk cId="260709432" sldId="260"/>
            <ac:spMk id="3" creationId="{E5B0597B-1635-D46F-C02A-17235930AA98}"/>
          </ac:spMkLst>
        </pc:spChg>
      </pc:sldChg>
      <pc:sldChg chg="modSp mod">
        <pc:chgData name="Enes Smajlovic" userId="332fba9e-09c4-4572-9a92-c09aa5fec00c" providerId="ADAL" clId="{3A26666D-5785-46CF-A49C-4106EE13B7B4}" dt="2026-02-02T15:42:20.690" v="394" actId="20577"/>
        <pc:sldMkLst>
          <pc:docMk/>
          <pc:sldMk cId="1085212532" sldId="261"/>
        </pc:sldMkLst>
        <pc:spChg chg="mod">
          <ac:chgData name="Enes Smajlovic" userId="332fba9e-09c4-4572-9a92-c09aa5fec00c" providerId="ADAL" clId="{3A26666D-5785-46CF-A49C-4106EE13B7B4}" dt="2026-02-02T15:42:20.690" v="394" actId="20577"/>
          <ac:spMkLst>
            <pc:docMk/>
            <pc:sldMk cId="1085212532" sldId="261"/>
            <ac:spMk id="2" creationId="{C58394A6-B2B2-3866-A818-DD2C277DB661}"/>
          </ac:spMkLst>
        </pc:spChg>
      </pc:sldChg>
      <pc:sldChg chg="addSp delSp add del setBg delDesignElem">
        <pc:chgData name="Enes Smajlovic" userId="332fba9e-09c4-4572-9a92-c09aa5fec00c" providerId="ADAL" clId="{3A26666D-5785-46CF-A49C-4106EE13B7B4}" dt="2026-02-02T15:37:43.878" v="279"/>
        <pc:sldMkLst>
          <pc:docMk/>
          <pc:sldMk cId="1744819277" sldId="266"/>
        </pc:sldMkLst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1744819277" sldId="266"/>
            <ac:spMk id="10" creationId="{C1DD1A8A-57D5-4A81-AD04-532B043C5611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1744819277" sldId="266"/>
            <ac:spMk id="12" creationId="{007891EC-4501-44ED-A8C8-B11B6DB767AB}"/>
          </ac:spMkLst>
        </pc:spChg>
      </pc:sldChg>
      <pc:sldChg chg="addSp delSp add del setBg delDesignElem">
        <pc:chgData name="Enes Smajlovic" userId="332fba9e-09c4-4572-9a92-c09aa5fec00c" providerId="ADAL" clId="{3A26666D-5785-46CF-A49C-4106EE13B7B4}" dt="2026-02-02T15:37:43.878" v="279"/>
        <pc:sldMkLst>
          <pc:docMk/>
          <pc:sldMk cId="1010352693" sldId="267"/>
        </pc:sldMkLst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1010352693" sldId="267"/>
            <ac:spMk id="7" creationId="{8950AD4C-6AF3-49F8-94E1-DBCAFB39478B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1010352693" sldId="267"/>
            <ac:spMk id="8" creationId="{8DBEAE55-3EA1-41D7-A212-5F7D8986C1F2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1010352693" sldId="267"/>
            <ac:spMk id="9" creationId="{CFC5F0E7-644F-4101-BE72-12825CF537E7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1010352693" sldId="267"/>
            <ac:spMk id="16" creationId="{B1F9B6B4-B0C4-45C6-A086-901C960D03E7}"/>
          </ac:spMkLst>
        </pc:spChg>
      </pc:sldChg>
      <pc:sldChg chg="addSp delSp add del mod setBg delAnim delDesignElem">
        <pc:chgData name="Enes Smajlovic" userId="332fba9e-09c4-4572-9a92-c09aa5fec00c" providerId="ADAL" clId="{3A26666D-5785-46CF-A49C-4106EE13B7B4}" dt="2026-02-02T15:38:00.833" v="282" actId="478"/>
        <pc:sldMkLst>
          <pc:docMk/>
          <pc:sldMk cId="2734706207" sldId="268"/>
        </pc:sldMkLst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2734706207" sldId="268"/>
            <ac:spMk id="10" creationId="{71B2258F-86CA-4D4D-8270-BC05FCDEBFB3}"/>
          </ac:spMkLst>
        </pc:spChg>
      </pc:sldChg>
      <pc:sldChg chg="addSp delSp add del mod setBg delAnim delDesignElem">
        <pc:chgData name="Enes Smajlovic" userId="332fba9e-09c4-4572-9a92-c09aa5fec00c" providerId="ADAL" clId="{3A26666D-5785-46CF-A49C-4106EE13B7B4}" dt="2026-02-02T15:37:54.479" v="281" actId="478"/>
        <pc:sldMkLst>
          <pc:docMk/>
          <pc:sldMk cId="344476320" sldId="269"/>
        </pc:sldMkLst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344476320" sldId="269"/>
            <ac:spMk id="10" creationId="{C1DD1A8A-57D5-4A81-AD04-532B043C5611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344476320" sldId="269"/>
            <ac:spMk id="12" creationId="{007891EC-4501-44ED-A8C8-B11B6DB767AB}"/>
          </ac:spMkLst>
        </pc:spChg>
      </pc:sldChg>
      <pc:sldChg chg="delSp add del mod setBg delAnim">
        <pc:chgData name="Enes Smajlovic" userId="332fba9e-09c4-4572-9a92-c09aa5fec00c" providerId="ADAL" clId="{3A26666D-5785-46CF-A49C-4106EE13B7B4}" dt="2026-02-02T15:37:50.844" v="280" actId="478"/>
        <pc:sldMkLst>
          <pc:docMk/>
          <pc:sldMk cId="4060302018" sldId="270"/>
        </pc:sldMkLst>
      </pc:sldChg>
      <pc:sldChg chg="addSp delSp add del setBg delDesignElem">
        <pc:chgData name="Enes Smajlovic" userId="332fba9e-09c4-4572-9a92-c09aa5fec00c" providerId="ADAL" clId="{3A26666D-5785-46CF-A49C-4106EE13B7B4}" dt="2026-02-02T15:37:43.878" v="279"/>
        <pc:sldMkLst>
          <pc:docMk/>
          <pc:sldMk cId="3378168590" sldId="271"/>
        </pc:sldMkLst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3378168590" sldId="271"/>
            <ac:spMk id="10" creationId="{8950AD4C-6AF3-49F8-94E1-DBCAFB39478B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3378168590" sldId="271"/>
            <ac:spMk id="12" creationId="{8DBEAE55-3EA1-41D7-A212-5F7D8986C1F2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3378168590" sldId="271"/>
            <ac:spMk id="14" creationId="{CFC5F0E7-644F-4101-BE72-12825CF537E7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3378168590" sldId="271"/>
            <ac:spMk id="16" creationId="{B1F9B6B4-B0C4-45C6-A086-901C960D03E7}"/>
          </ac:spMkLst>
        </pc:spChg>
      </pc:sldChg>
      <pc:sldChg chg="addSp delSp add del setBg delDesignElem">
        <pc:chgData name="Enes Smajlovic" userId="332fba9e-09c4-4572-9a92-c09aa5fec00c" providerId="ADAL" clId="{3A26666D-5785-46CF-A49C-4106EE13B7B4}" dt="2026-02-02T15:37:43.878" v="279"/>
        <pc:sldMkLst>
          <pc:docMk/>
          <pc:sldMk cId="4193102014" sldId="272"/>
        </pc:sldMkLst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4193102014" sldId="272"/>
            <ac:spMk id="10" creationId="{AB8C311F-7253-4AED-9701-7FC0708C41C7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4193102014" sldId="272"/>
            <ac:spMk id="12" creationId="{E2384209-CB15-4CDF-9D31-C44FD9A3F20D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4193102014" sldId="272"/>
            <ac:spMk id="14" creationId="{2633B3B5-CC90-43F0-8714-D31D1F3F0209}"/>
          </ac:spMkLst>
        </pc:spChg>
        <pc:spChg chg="add del">
          <ac:chgData name="Enes Smajlovic" userId="332fba9e-09c4-4572-9a92-c09aa5fec00c" providerId="ADAL" clId="{3A26666D-5785-46CF-A49C-4106EE13B7B4}" dt="2026-02-02T15:37:43.756" v="278"/>
          <ac:spMkLst>
            <pc:docMk/>
            <pc:sldMk cId="4193102014" sldId="272"/>
            <ac:spMk id="16" creationId="{A8D57A06-A426-446D-B02C-A2DC6B62E45E}"/>
          </ac:spMkLst>
        </pc:spChg>
      </pc:sldChg>
      <pc:sldChg chg="addSp delSp add del setBg delDesignElem">
        <pc:chgData name="Enes Smajlovic" userId="332fba9e-09c4-4572-9a92-c09aa5fec00c" providerId="ADAL" clId="{3A26666D-5785-46CF-A49C-4106EE13B7B4}" dt="2026-02-02T15:24:21.538" v="41"/>
        <pc:sldMkLst>
          <pc:docMk/>
          <pc:sldMk cId="1876420833" sldId="274"/>
        </pc:sldMkLst>
        <pc:spChg chg="add del">
          <ac:chgData name="Enes Smajlovic" userId="332fba9e-09c4-4572-9a92-c09aa5fec00c" providerId="ADAL" clId="{3A26666D-5785-46CF-A49C-4106EE13B7B4}" dt="2026-02-02T15:24:21.456" v="40"/>
          <ac:spMkLst>
            <pc:docMk/>
            <pc:sldMk cId="1876420833" sldId="274"/>
            <ac:spMk id="14" creationId="{C4879EFC-8E62-4E00-973C-C45EE9EC676D}"/>
          </ac:spMkLst>
        </pc:spChg>
        <pc:spChg chg="add del">
          <ac:chgData name="Enes Smajlovic" userId="332fba9e-09c4-4572-9a92-c09aa5fec00c" providerId="ADAL" clId="{3A26666D-5785-46CF-A49C-4106EE13B7B4}" dt="2026-02-02T15:24:21.456" v="40"/>
          <ac:spMkLst>
            <pc:docMk/>
            <pc:sldMk cId="1876420833" sldId="274"/>
            <ac:spMk id="16" creationId="{D6A9C53F-5F90-40A5-8C85-5412D39C8C68}"/>
          </ac:spMkLst>
        </pc:spChg>
      </pc:sldChg>
      <pc:sldChg chg="add del">
        <pc:chgData name="Enes Smajlovic" userId="332fba9e-09c4-4572-9a92-c09aa5fec00c" providerId="ADAL" clId="{3A26666D-5785-46CF-A49C-4106EE13B7B4}" dt="2026-02-02T15:24:21.538" v="41"/>
        <pc:sldMkLst>
          <pc:docMk/>
          <pc:sldMk cId="3470651317" sldId="279"/>
        </pc:sldMkLst>
      </pc:sldChg>
      <pc:sldMasterChg chg="delSp mod">
        <pc:chgData name="Enes Smajlovic" userId="332fba9e-09c4-4572-9a92-c09aa5fec00c" providerId="ADAL" clId="{3A26666D-5785-46CF-A49C-4106EE13B7B4}" dt="2026-02-02T15:55:37.081" v="770" actId="33475"/>
        <pc:sldMasterMkLst>
          <pc:docMk/>
          <pc:sldMasterMk cId="2991766413" sldId="2147483713"/>
        </pc:sldMasterMkLst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173120-BF1F-4B79-B070-9CBFA5BDFDFC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46B4EF-7E24-4D9F-A076-30B093B12AA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3650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43CC263-8701-4FB9-9688-3F8F31793014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804345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50666DC1-CD27-4874-9484-9D06C59FE4D0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77579F-F417-47C2-AC03-911CCED021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447675"/>
            <a:ext cx="8397511" cy="2714625"/>
          </a:xfrm>
        </p:spPr>
        <p:txBody>
          <a:bodyPr anchor="b">
            <a:normAutofit/>
          </a:bodyPr>
          <a:lstStyle>
            <a:lvl1pPr algn="l"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43E600-28DA-4780-9E00-2E12F74FF6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4552" y="3602037"/>
            <a:ext cx="8397511" cy="2460625"/>
          </a:xfrm>
        </p:spPr>
        <p:txBody>
          <a:bodyPr>
            <a:normAutofit/>
          </a:bodyPr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E6F1DC-ADFB-42C9-AB34-FCB38C812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38219-6E45-4D12-B767-46F92D5844D4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799E6D-BBA8-4A15-94DA-DBE8A4FDE6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03C82-8719-4FAC-94BF-2A91335FB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4988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C68A33-CB96-4CB1-9941-753BD0824C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3EB269-70DF-4510-A313-336226558E5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1EA3CC-B2DC-4E87-826C-B885A7E62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430B8-6059-41E5-A5DC-C07A76F5859A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F37F52-A7C4-4E21-A12A-02546D4775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66031F-5A79-48A7-8EDC-DDD9A9E4B9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272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E9188483-96C4-4E9C-AA6A-E70005461AEE}"/>
              </a:ext>
            </a:extLst>
          </p:cNvPr>
          <p:cNvSpPr/>
          <p:nvPr/>
        </p:nvSpPr>
        <p:spPr>
          <a:xfrm>
            <a:off x="9144000" y="0"/>
            <a:ext cx="3048000" cy="685466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0E4FCD54-7F0B-446E-9998-93E7BD7CE74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534222" y="365125"/>
            <a:ext cx="2238678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766238-BBF1-4672-BC09-746C6967E5D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84552" y="365125"/>
            <a:ext cx="8374062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8F32A5-B67B-45C1-B454-12E9FBE0C8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D0CB7-D16E-4358-B7F4-EA4A24554592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E91896-9441-4636-89D5-84E5932A1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8110" y="63563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937DFE-7F48-4EB0-83BC-A93F342D2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alpha val="80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602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ubrik 1">
            <a:extLst>
              <a:ext uri="{FF2B5EF4-FFF2-40B4-BE49-F238E27FC236}">
                <a16:creationId xmlns:a16="http://schemas.microsoft.com/office/drawing/2014/main" id="{8E3D93A1-11CB-40EF-8B72-32DA93480B5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6675783" cy="1325563"/>
          </a:xfrm>
          <a:prstGeom prst="rect">
            <a:avLst/>
          </a:prstGeom>
        </p:spPr>
        <p:txBody>
          <a:bodyPr/>
          <a:lstStyle>
            <a:lvl1pPr algn="l">
              <a:defRPr b="1">
                <a:latin typeface="+mn-lt"/>
              </a:defRPr>
            </a:lvl1pPr>
          </a:lstStyle>
          <a:p>
            <a:r>
              <a:rPr lang="sv-SE" dirty="0"/>
              <a:t>Rubrik</a:t>
            </a:r>
          </a:p>
        </p:txBody>
      </p:sp>
      <p:sp>
        <p:nvSpPr>
          <p:cNvPr id="4" name="Platshållare för innehåll 2">
            <a:extLst>
              <a:ext uri="{FF2B5EF4-FFF2-40B4-BE49-F238E27FC236}">
                <a16:creationId xmlns:a16="http://schemas.microsoft.com/office/drawing/2014/main" id="{40AB9C14-864B-4CC1-8520-025920B4AC6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6675783" cy="4351338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sv-SE" dirty="0"/>
              <a:t>Nivå 1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33851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C45DF2-8C35-71C7-8CE2-7F839B7EB2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D2F5AD1-4934-BF1A-1C19-14DF3985ED8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9CB4F-ABB6-03E0-4594-B2B234ABF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C9E148-96AB-D85A-7F36-084777A70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86EE2-0C76-A2D3-0EAA-485D76757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4301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9663F6-31FE-3575-D5A9-A3D6E74EAE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82DBC12-C47F-4E70-F201-A7F2D2B509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8D1462-B379-FD67-33FB-F3A1475FB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6132A3-5588-5F05-2501-057C1F529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EAB220-F319-6DE3-A97E-03648C035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04027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A4375-8873-F08E-F547-001330E76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885E53-9C98-E838-422B-9321C066AE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24498E-F7A3-A1FE-5C74-F4767B39A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865FE3-D362-7F68-E5A5-8E16C665F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261481-61AD-3E96-6EDE-CA180DD57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3634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CFD3C-9ADF-D5B6-4CD3-8E5217225A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C1918A-5B72-36E2-1AC0-D27C2DD592D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C2EB960-C50A-5D29-7743-2CBC696CFA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B2ADFD5-CC4D-F1D8-6C44-790E5977A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9445008-37E4-699D-06F6-FC26DFC50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7054FC-A769-9437-FCE5-70D6947B8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08600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7FCD6-52AA-2F09-3452-37767A011C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6E3B22-677A-3A76-B5C1-03322EFD6D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1BD835-6250-9E83-31E8-52A5836F76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7298CC-367F-8860-DA86-CCA6276D3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F966CBC-56EA-41A4-2A8A-73F067DB23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236F7CA-AB7B-4E41-C14C-7A131FE1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0A84E8C-BAD3-07D6-1070-0610217DD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AFBC8A-0B14-025D-16CD-F5A9D91EC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25469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2ABD2B-27C8-64B8-2BDF-6CD6D8603B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AE7DAB-0AFC-C070-C68C-E423A0CEA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63DFBF-8F0E-8580-D7EE-C999D049F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2B5450-A8E6-FFE8-C80E-F34641DC1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92382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A321B4-E210-E412-4715-1F3656F78F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C3EA741-3F21-65B0-82C9-335F5431A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C5A840-0072-9957-3530-506D655CD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103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59CF16-986E-4D90-AA40-CDB46E233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6F14DA-A783-43BC-8F15-95408B89DE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C48B6-C394-452A-94D9-D4802755D8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296A2-D8F0-4E17-BFD0-A6C902250D59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858A8A-3DD0-41C8-9F48-F4309FA195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706C92-7C02-4D34-B3E5-D549A7A36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19970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29055A-BC7F-0429-F39B-1649F2038B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CD9D34-ACE1-361A-C4E2-D75862028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C24B2E-D19C-D82A-7F12-5884BAB90C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EE49CE-EFD2-77E1-71DB-55DEBF714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63DC54-F7DD-E2C1-AA08-9BA66219C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2B841C-2C2D-2E27-DC48-317A9C6F4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83540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03462C-6266-EC90-5C47-A1FC0D90A1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2AB64F-D68B-EE18-7D70-0487FF09114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FA958E-7F82-4155-A90C-7AC9E1EBAE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25AF5E-A249-2BBB-1A93-674607822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AE54BE-200E-A627-FD27-A7217EA77B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FAF4BD-8BC0-DC28-3595-9D779DD7BD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06035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DAA2E2-4338-2A92-2E84-F899BC9E7B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EA9430-14B2-9A60-0BB6-C0AF66893C7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F9208-1F04-1911-3949-79DD43463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E6421DD-FC4D-EDDB-6E91-58F74CEB4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500D1-1EF3-0CD9-3A22-73FA236815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119713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B05079-333F-CCC8-2B50-A0BF446221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B2E5AE5-16F4-79A7-4066-08D4CEDE15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11DB6C-4F7A-D601-A821-04FD9188C5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F4A215-3F65-937D-28FE-D6F628EDF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33A091-0721-3167-FE92-BA98863262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1667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266F9FA-E6B8-4CFC-B3F1-0C075546EE33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16F270-B2AA-4935-885F-5924B1F63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10862898" cy="272415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22658E-3D87-4D5A-A602-847153CC4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3695701"/>
            <a:ext cx="10862898" cy="2393950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AB1D84-A229-45B1-BD42-0DC0CE9F8D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08C9C-1ACB-4C84-A002-C7E0E45B937A}" type="datetime1">
              <a:rPr lang="en-US" smtClean="0"/>
              <a:t>2/4/2026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64EEF4-D461-49D7-8F24-8BFE2444B6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4055A-7488-4646-9E88-692036EA2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338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0F1F74-ED26-4F8B-BF51-3533D8404E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60"/>
            <a:ext cx="11264536" cy="16875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01D2D7-7F18-43E0-9B2E-3FCD83CC83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455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CBBB66-EB7D-4F8C-9C78-1D1C888464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0162" y="2552699"/>
            <a:ext cx="5323703" cy="36242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A684E6-393D-4587-AA45-E6734FB47A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AF2A5-B297-4977-9E5B-4D3050E23689}" type="datetime1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1D8EE0-0333-4ABC-AE18-10DD5071CF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452369-A8F0-4709-8372-B420A67DB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9394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291592-4621-4D72-BC2D-F2C439F8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759"/>
            <a:ext cx="10870836" cy="16916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B823F5-0A90-4666-BE88-2BE0D0A616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436473"/>
            <a:ext cx="5332026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2EC6A7C-6260-463D-B3FD-71A07ACD0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4552" y="3409051"/>
            <a:ext cx="5332026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F2AF8D-90ED-4512-9423-C91BF73A99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0162" y="2436473"/>
            <a:ext cx="5358285" cy="823912"/>
          </a:xfrm>
        </p:spPr>
        <p:txBody>
          <a:bodyPr anchor="b"/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ED838EA-E20D-4CC3-83C2-AFE0DE9F737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270162" y="3409051"/>
            <a:ext cx="5358285" cy="27806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3603F8A-08E1-4160-9B7E-E0CA4BF8E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127434-4794-409A-9547-04789BA47588}" type="datetime1">
              <a:rPr lang="en-US" smtClean="0"/>
              <a:t>2/4/2026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8291AB-3C5C-4BE1-9E50-02F489336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A596E64-CD6C-4CF7-8624-FA4AE9760E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497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562B3-06A0-4F2F-96EC-A062DAE2F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C0095-49F0-4A83-AE8C-9D13E15C2B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58635-357A-4E3D-B824-A5CEFDB8449C}" type="datetime1">
              <a:rPr lang="en-US" smtClean="0"/>
              <a:t>2/4/2026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824898-D4EA-497A-8FC8-43E0D0213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4821F6-2C08-450C-A18C-702D7384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2002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FFE119-5FCA-4D9C-9C07-1B81A0BF3B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86FF77-2719-4AD0-8740-0B90FF5D1EFB}" type="datetime1">
              <a:rPr lang="en-US" smtClean="0"/>
              <a:t>2/4/2026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A2C5995-6284-4D7F-AB1C-CA8FE63A78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1E4B0D-9C21-48D0-9438-C473706814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0368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roup 26">
            <a:extLst>
              <a:ext uri="{FF2B5EF4-FFF2-40B4-BE49-F238E27FC236}">
                <a16:creationId xmlns:a16="http://schemas.microsoft.com/office/drawing/2014/main" id="{90AF76DA-8F95-47D9-9EB6-B1EC93437387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31355B14-077B-4BA1-962D-6E97D93FFCCC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230B99F-AC6F-4973-A35E-16C87C38711D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58E41614-9483-47F8-A429-FB0D1C5AA89A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6B5E91C-3C4F-40A2-BCC6-918D3BEDD2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87234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30F113-1C61-4F74-BD5B-727668BBEA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0EB228-A180-4DF6-9D5B-2CF86B6B9B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87234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913719-D65D-4BAE-97B7-FAE8F3998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441C83-1089-48B9-8B65-293D4C236D35}" type="datetime1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7F5BB-DC3C-45D1-A0D2-05168FECA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344BA3-19DB-4072-9A2C-08C92361A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B0A6909D-DC0B-4221-8140-21E981D896AF}"/>
              </a:ext>
            </a:extLst>
          </p:cNvPr>
          <p:cNvGrpSpPr/>
          <p:nvPr/>
        </p:nvGrpSpPr>
        <p:grpSpPr>
          <a:xfrm>
            <a:off x="2" y="0"/>
            <a:ext cx="6095998" cy="6858002"/>
            <a:chOff x="1" y="4563942"/>
            <a:chExt cx="12192005" cy="229406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3D581C2-F39E-4958-A3F3-BB65AB1C5E66}"/>
                </a:ext>
              </a:extLst>
            </p:cNvPr>
            <p:cNvSpPr/>
            <p:nvPr/>
          </p:nvSpPr>
          <p:spPr>
            <a:xfrm>
              <a:off x="10" y="4563942"/>
              <a:ext cx="12191996" cy="2294060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FD77040-27EF-4D2C-8D34-32337B0C8544}"/>
                </a:ext>
              </a:extLst>
            </p:cNvPr>
            <p:cNvSpPr/>
            <p:nvPr/>
          </p:nvSpPr>
          <p:spPr>
            <a:xfrm>
              <a:off x="1" y="4563942"/>
              <a:ext cx="12192000" cy="2294060"/>
            </a:xfrm>
            <a:prstGeom prst="rect">
              <a:avLst/>
            </a:prstGeom>
            <a:solidFill>
              <a:srgbClr val="FFFFFF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1A26D20-69F8-4BBC-98C0-BEB470AB8284}"/>
              </a:ext>
            </a:extLst>
          </p:cNvPr>
          <p:cNvSpPr/>
          <p:nvPr/>
        </p:nvSpPr>
        <p:spPr>
          <a:xfrm>
            <a:off x="0" y="0"/>
            <a:ext cx="6095999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47B6BC-4B2A-4001-9634-47473F827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457200"/>
            <a:ext cx="5211519" cy="16002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497D074-2CCB-4AB8-A7A0-7847D3C1EF8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0162" y="457201"/>
            <a:ext cx="5085226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FB94BD-D906-4213-9F31-1BE17A86F9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84552" y="2514600"/>
            <a:ext cx="5211519" cy="3354388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1B8431-70CB-4E9F-8A49-CDFF18554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62FE45-CC1E-47DB-8B82-6CF0636FBDB8}" type="datetime1">
              <a:rPr lang="en-US" smtClean="0"/>
              <a:t>2/4/2026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2F293-170E-410E-88BF-187A63C5E0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ED93A2-588D-43B5-B6FA-0B7892E6E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646F3F-274D-499B-ABBE-824EB4ABDC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532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A26A151-13BF-4305-A6DC-9DC7C9877195}"/>
              </a:ext>
            </a:extLst>
          </p:cNvPr>
          <p:cNvSpPr/>
          <p:nvPr/>
        </p:nvSpPr>
        <p:spPr>
          <a:xfrm>
            <a:off x="0" y="0"/>
            <a:ext cx="12192000" cy="2291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EE6AE3-3BCC-4B3B-AC4E-60F910144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4552" y="365125"/>
            <a:ext cx="10869248" cy="168751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CB514A-E7EA-41A8-ADBA-85CA1DF6D3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84552" y="2576513"/>
            <a:ext cx="10869248" cy="3600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9CB0BD-D6E3-4B3D-BCBB-6FECA5D6323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46221" y="635720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FC8E16-3C03-4238-9C6F-B34F3D10F77E}" type="datetime1">
              <a:rPr lang="en-US" smtClean="0"/>
              <a:t>2/4/2026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4147F7-B466-4892-BE27-876F947515C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70162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4B4FE0-65CC-4435-A6AF-150E52F35B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4983" y="6356350"/>
            <a:ext cx="12807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646F3F-274D-499B-ABBE-824EB4ABDC3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234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05" r:id="rId6"/>
    <p:sldLayoutId id="2147483701" r:id="rId7"/>
    <p:sldLayoutId id="2147483702" r:id="rId8"/>
    <p:sldLayoutId id="2147483703" r:id="rId9"/>
    <p:sldLayoutId id="2147483704" r:id="rId10"/>
    <p:sldLayoutId id="2147483706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objekt 1" descr="En bild som visar text, gräs, friidrott, sport&#10;&#10;Automatiskt genererad beskrivning">
            <a:extLst>
              <a:ext uri="{FF2B5EF4-FFF2-40B4-BE49-F238E27FC236}">
                <a16:creationId xmlns:a16="http://schemas.microsoft.com/office/drawing/2014/main" id="{A6679220-12B8-46D4-B4B9-ADE809DDC4A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3130" y="107566"/>
            <a:ext cx="4422914" cy="6590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766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16EF5-F6D2-FBF8-DA2B-D1871689C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0E56E8-20D4-F46A-FC13-68463E7B3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185B0D-02C1-F2DA-BE7A-12A8DE09AD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984A35-BA85-4712-A054-ADDB7B162D68}" type="datetimeFigureOut">
              <a:rPr lang="en-GB" smtClean="0"/>
              <a:t>04/02/2026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1BE711-C035-1CA8-FAF1-3289CC64B31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9E7A2D-C845-CECF-673B-901DF87784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344DAC-C8AE-45E7-A449-97FD73A93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09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20">
            <a:extLst>
              <a:ext uri="{FF2B5EF4-FFF2-40B4-BE49-F238E27FC236}">
                <a16:creationId xmlns:a16="http://schemas.microsoft.com/office/drawing/2014/main" id="{4D90D76C-184F-4A96-8FE8-1114F8EE1F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22">
            <a:extLst>
              <a:ext uri="{FF2B5EF4-FFF2-40B4-BE49-F238E27FC236}">
                <a16:creationId xmlns:a16="http://schemas.microsoft.com/office/drawing/2014/main" id="{2F9DE355-E8A7-498B-A6A0-54D03B953F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083644" cy="686133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59EACF5-DC41-B94A-820C-40C4C8E4FE6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552" y="1122363"/>
            <a:ext cx="4910841" cy="2387600"/>
          </a:xfrm>
        </p:spPr>
        <p:txBody>
          <a:bodyPr>
            <a:normAutofit/>
          </a:bodyPr>
          <a:lstStyle/>
          <a:p>
            <a:r>
              <a:rPr lang="sv-SE" dirty="0"/>
              <a:t>Föräldramöte 2026</a:t>
            </a:r>
            <a:endParaRPr lang="en-GB" dirty="0"/>
          </a:p>
        </p:txBody>
      </p:sp>
      <p:pic>
        <p:nvPicPr>
          <p:cNvPr id="5" name="Picture 4" descr="A blue and white logo&#10;&#10;Description automatically generated">
            <a:extLst>
              <a:ext uri="{FF2B5EF4-FFF2-40B4-BE49-F238E27FC236}">
                <a16:creationId xmlns:a16="http://schemas.microsoft.com/office/drawing/2014/main" id="{2A206088-3BBC-C316-B96E-6D56A4F0BCC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808" r="5305"/>
          <a:stretch/>
        </p:blipFill>
        <p:spPr>
          <a:xfrm>
            <a:off x="6083645" y="10"/>
            <a:ext cx="6108356" cy="685799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21DB50E-3D68-A4AD-1CA3-82EEC0E3C8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dirty="0">
                <a:solidFill>
                  <a:schemeClr val="bg1"/>
                </a:solidFill>
              </a:rPr>
              <a:t>2026-02-04</a:t>
            </a:r>
          </a:p>
        </p:txBody>
      </p:sp>
    </p:spTree>
    <p:extLst>
      <p:ext uri="{BB962C8B-B14F-4D97-AF65-F5344CB8AC3E}">
        <p14:creationId xmlns:p14="http://schemas.microsoft.com/office/powerpoint/2010/main" val="2992442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1DA5AD7-2CB1-4522-57C0-C2B2881048E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28571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7062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C7CD85E-BF8B-ECFF-5ADF-4EA68D0E1B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35" r="-1" b="-1"/>
          <a:stretch>
            <a:fillRect/>
          </a:stretch>
        </p:blipFill>
        <p:spPr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352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47825-6162-DF91-5604-6EBCD6B51E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0495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48192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64A8AA-2AC5-FE85-1CE3-EA6E36B0E6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/>
              <a:t>Säsong 2026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21DB5-266B-C0E5-3C3B-F4A2BB3D7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sv-SE" dirty="0"/>
              <a:t>Anmält 2 lag – 19 spelare och 4 ledare/tränare</a:t>
            </a:r>
          </a:p>
          <a:p>
            <a:r>
              <a:rPr lang="sv-SE" dirty="0"/>
              <a:t>Cup – Eskils Cupen v.31</a:t>
            </a:r>
          </a:p>
          <a:p>
            <a:r>
              <a:rPr lang="sv-SE" dirty="0"/>
              <a:t>Träningar försäsong – Onsdagar + fredagar fr om mars. Söndagar inomhus till 29 mars (ej matchdagar)</a:t>
            </a:r>
          </a:p>
          <a:p>
            <a:r>
              <a:rPr lang="sv-SE" dirty="0"/>
              <a:t>Träningar säsong – Måndagar, onsdagar och torsdagar </a:t>
            </a:r>
            <a:r>
              <a:rPr lang="sv-SE" dirty="0" err="1"/>
              <a:t>kl</a:t>
            </a:r>
            <a:r>
              <a:rPr lang="sv-SE" dirty="0"/>
              <a:t> 18.30 - 19.45 </a:t>
            </a:r>
          </a:p>
          <a:p>
            <a:r>
              <a:rPr lang="sv-SE" dirty="0"/>
              <a:t>Kvällsmacka – försöker få till detta 1-2 ggr/mån</a:t>
            </a:r>
          </a:p>
          <a:p>
            <a:r>
              <a:rPr lang="sv-SE" dirty="0"/>
              <a:t>Träningsinnehåll – Teknik, spelövningar, passning, styrka/balans, knäkontroll, </a:t>
            </a:r>
            <a:r>
              <a:rPr lang="sv-SE" b="1" dirty="0"/>
              <a:t>teori</a:t>
            </a:r>
          </a:p>
          <a:p>
            <a:r>
              <a:rPr lang="sv-SE" dirty="0"/>
              <a:t>Individuella samtal </a:t>
            </a:r>
          </a:p>
          <a:p>
            <a:r>
              <a:rPr lang="sv-SE" dirty="0"/>
              <a:t>Matcher – Träningsmatcher uppbokade, serieförslag kommer senare</a:t>
            </a:r>
          </a:p>
          <a:p>
            <a:r>
              <a:rPr lang="sv-SE" dirty="0"/>
              <a:t>Träningsläger – I kontakt med Strömsnäsbruks IF (helgen 11-12 april alt 18-19 april), </a:t>
            </a:r>
            <a:r>
              <a:rPr lang="sv-SE" b="1" dirty="0"/>
              <a:t>alt</a:t>
            </a:r>
            <a:r>
              <a:rPr lang="sv-SE" dirty="0"/>
              <a:t> Matchcamp Skövde 6 april</a:t>
            </a:r>
          </a:p>
          <a:p>
            <a:r>
              <a:rPr lang="sv-SE" dirty="0"/>
              <a:t>Försäljning – Behövs för att finansiera läger + cup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326121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394A6-B2B2-3866-A818-DD2C277DB6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Säsong 2026 - Önskemål</a:t>
            </a:r>
            <a:endParaRPr lang="en-GB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1F2C26E5-96E5-B612-6F9B-D0C6E94DFD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2576513"/>
            <a:ext cx="10869248" cy="3600450"/>
          </a:xfrm>
        </p:spPr>
        <p:txBody>
          <a:bodyPr>
            <a:normAutofit/>
          </a:bodyPr>
          <a:lstStyle/>
          <a:p>
            <a:r>
              <a:rPr lang="sv-SE" b="1" dirty="0"/>
              <a:t>Kallelse till matcher och träningar</a:t>
            </a:r>
          </a:p>
          <a:p>
            <a:r>
              <a:rPr lang="sv-SE" dirty="0">
                <a:solidFill>
                  <a:srgbClr val="00B050"/>
                </a:solidFill>
              </a:rPr>
              <a:t>Kommer, </a:t>
            </a:r>
            <a:r>
              <a:rPr lang="sv-SE" dirty="0">
                <a:solidFill>
                  <a:srgbClr val="FF0000"/>
                </a:solidFill>
              </a:rPr>
              <a:t>Kommer inte, </a:t>
            </a:r>
            <a:r>
              <a:rPr lang="sv-SE" dirty="0"/>
              <a:t>Obesvarad = får ej förekomma</a:t>
            </a:r>
          </a:p>
          <a:p>
            <a:r>
              <a:rPr lang="sv-SE" b="1" dirty="0"/>
              <a:t>Sista anmälningsdag på laget.se</a:t>
            </a:r>
          </a:p>
          <a:p>
            <a:r>
              <a:rPr lang="sv-SE" dirty="0"/>
              <a:t>Träning: 2 timmar innan träningen startar</a:t>
            </a:r>
          </a:p>
          <a:p>
            <a:r>
              <a:rPr lang="sv-SE" dirty="0"/>
              <a:t>Match: 2 dagar innan match</a:t>
            </a:r>
          </a:p>
          <a:p>
            <a:endParaRPr lang="sv-SE" u="sng" dirty="0"/>
          </a:p>
          <a:p>
            <a:r>
              <a:rPr lang="sv-SE" u="sng" dirty="0"/>
              <a:t>Ovan önskemål underlättar för planering av träning och matcher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b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852125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DFB3D6-E127-B115-8018-154FC5B170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B0597B-1635-D46F-C02A-17235930A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4552" y="2403793"/>
            <a:ext cx="9512888" cy="3600450"/>
          </a:xfrm>
        </p:spPr>
        <p:txBody>
          <a:bodyPr>
            <a:noAutofit/>
          </a:bodyPr>
          <a:lstStyle/>
          <a:p>
            <a:r>
              <a:rPr lang="sv-SE" sz="1400" dirty="0"/>
              <a:t>Det vi behöver hjälp med: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Kallelse – </a:t>
            </a:r>
            <a:r>
              <a:rPr lang="sv-SE" sz="1400" dirty="0" err="1"/>
              <a:t>Emeli</a:t>
            </a:r>
            <a:r>
              <a:rPr lang="sv-SE" sz="1400" dirty="0"/>
              <a:t> K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Bjuda in </a:t>
            </a:r>
            <a:r>
              <a:rPr lang="sv-SE" sz="1400"/>
              <a:t>domare -</a:t>
            </a:r>
            <a:endParaRPr lang="sv-SE" sz="1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Kassör – Per Andersson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/>
              <a:t>Kioskansvarig – Kennerth Ö</a:t>
            </a:r>
            <a:endParaRPr lang="sv-SE" sz="1400" dirty="0"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>
                <a:sym typeface="Wingdings" panose="05000000000000000000" pitchFamily="2" charset="2"/>
              </a:rPr>
              <a:t>Kan uppkomma behov av stöttning vid matcher och träningar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sv-SE" sz="1400" dirty="0">
                <a:sym typeface="Wingdings" panose="05000000000000000000" pitchFamily="2" charset="2"/>
              </a:rPr>
              <a:t>Föräldragrupp</a:t>
            </a:r>
          </a:p>
          <a:p>
            <a:pPr marL="571500" lvl="1" indent="-342900">
              <a:buFont typeface="Wingdings" panose="05000000000000000000" pitchFamily="2" charset="2"/>
              <a:buChar char="Ø"/>
            </a:pPr>
            <a:r>
              <a:rPr lang="sv-SE" sz="1200" dirty="0">
                <a:sym typeface="Wingdings" panose="05000000000000000000" pitchFamily="2" charset="2"/>
              </a:rPr>
              <a:t>Samla in pengar till lagkassan</a:t>
            </a:r>
          </a:p>
          <a:p>
            <a:pPr marL="571500" lvl="1" indent="-342900">
              <a:buFont typeface="Wingdings" panose="05000000000000000000" pitchFamily="2" charset="2"/>
              <a:buChar char="Ø"/>
            </a:pPr>
            <a:r>
              <a:rPr lang="sv-SE" sz="1200" dirty="0">
                <a:sym typeface="Wingdings" panose="05000000000000000000" pitchFamily="2" charset="2"/>
              </a:rPr>
              <a:t>Organisera aktiviteter utanför plan</a:t>
            </a:r>
          </a:p>
          <a:p>
            <a:pPr marL="571500" lvl="1" indent="-342900">
              <a:buFont typeface="Wingdings" panose="05000000000000000000" pitchFamily="2" charset="2"/>
              <a:buChar char="Ø"/>
            </a:pPr>
            <a:endParaRPr lang="sv-SE" sz="12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sv-SE" sz="1400" dirty="0"/>
          </a:p>
          <a:p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2607094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B0099-5390-0956-B8F0-72D4D8DF4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Agenda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4E274D-E6C0-D9F5-5DA6-612C92BB21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Utvärdering säsongen 2025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Vad händer 2026?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Övrigt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9364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D9645-E92A-F0D7-FD37-26703AE6F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Utvärdering säsong 2025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00F80-B2D6-8B4D-0F81-5F5A0B896E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Antal spelade matcher –  32 </a:t>
            </a:r>
            <a:r>
              <a:rPr lang="sv-SE" dirty="0" err="1"/>
              <a:t>st</a:t>
            </a:r>
            <a:r>
              <a:rPr lang="sv-SE" dirty="0"/>
              <a:t> (44)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Antal träningar – 54 </a:t>
            </a:r>
            <a:r>
              <a:rPr lang="sv-SE" dirty="0" err="1"/>
              <a:t>st</a:t>
            </a:r>
            <a:r>
              <a:rPr lang="sv-SE" dirty="0"/>
              <a:t> (68)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Cuper – </a:t>
            </a:r>
            <a:r>
              <a:rPr lang="sv-SE" dirty="0" err="1"/>
              <a:t>GrimslövCupen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Aktiviteter –  Fotbollens dag, kvällsmacka, avslutning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Organisation – Fungerat bra. Pontus/Lee/Enes haft hand om träningar genom året.  	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sv-SE" dirty="0"/>
              <a:t>	kallelser - </a:t>
            </a:r>
            <a:r>
              <a:rPr lang="sv-SE" dirty="0" err="1"/>
              <a:t>Emeli</a:t>
            </a:r>
            <a:r>
              <a:rPr lang="sv-SE" dirty="0"/>
              <a:t> K 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sv-SE" dirty="0"/>
              <a:t>	kiosk - Kennerth Ö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sv-SE" dirty="0"/>
              <a:t>	aktiviteter – Caroline C </a:t>
            </a:r>
          </a:p>
          <a:p>
            <a:pPr marL="571500" lvl="1" indent="-342900">
              <a:buFont typeface="Arial" panose="020B0604020202020204" pitchFamily="34" charset="0"/>
              <a:buChar char="•"/>
            </a:pPr>
            <a:r>
              <a:rPr lang="sv-SE" dirty="0"/>
              <a:t>	kassör - Per 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Kassa: ? :- (21 695:-)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47966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32838DF-D14A-49DC-9781-D0E6420ECC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614363"/>
            <a:ext cx="7081520" cy="985837"/>
          </a:xfrm>
          <a:prstGeom prst="rect">
            <a:avLst/>
          </a:prstGeom>
        </p:spPr>
        <p:txBody>
          <a:bodyPr/>
          <a:lstStyle/>
          <a:p>
            <a:r>
              <a:rPr lang="sv-SE" dirty="0"/>
              <a:t>Första året 9v9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F61DBD2-5B46-40A5-8528-6DB36AB89577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508000" y="1976438"/>
            <a:ext cx="7081520" cy="4708842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sv-SE" sz="2000" dirty="0"/>
              <a:t>Större plan</a:t>
            </a:r>
          </a:p>
          <a:p>
            <a:pPr marL="0" indent="0">
              <a:buNone/>
            </a:pPr>
            <a:r>
              <a:rPr lang="sv-SE" sz="2000" dirty="0"/>
              <a:t>Fler spelare</a:t>
            </a:r>
          </a:p>
          <a:p>
            <a:pPr marL="0" indent="0">
              <a:buNone/>
            </a:pPr>
            <a:r>
              <a:rPr lang="sv-SE" sz="2000" dirty="0"/>
              <a:t>Offside</a:t>
            </a:r>
          </a:p>
        </p:txBody>
      </p:sp>
      <p:sp>
        <p:nvSpPr>
          <p:cNvPr id="5" name="Oval 19">
            <a:extLst>
              <a:ext uri="{FF2B5EF4-FFF2-40B4-BE49-F238E27FC236}">
                <a16:creationId xmlns:a16="http://schemas.microsoft.com/office/drawing/2014/main" id="{87A235C6-5E6F-4C61-AA75-D452D9F48FDD}"/>
              </a:ext>
            </a:extLst>
          </p:cNvPr>
          <p:cNvSpPr/>
          <p:nvPr/>
        </p:nvSpPr>
        <p:spPr>
          <a:xfrm>
            <a:off x="9738403" y="5475136"/>
            <a:ext cx="228600" cy="228600"/>
          </a:xfrm>
          <a:prstGeom prst="ellipse">
            <a:avLst/>
          </a:prstGeom>
          <a:solidFill>
            <a:srgbClr val="6AF4EC"/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889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val 40">
            <a:extLst>
              <a:ext uri="{FF2B5EF4-FFF2-40B4-BE49-F238E27FC236}">
                <a16:creationId xmlns:a16="http://schemas.microsoft.com/office/drawing/2014/main" id="{FA89B88E-AA04-437C-AA15-C96CE8F7E5D6}"/>
              </a:ext>
            </a:extLst>
          </p:cNvPr>
          <p:cNvSpPr/>
          <p:nvPr/>
        </p:nvSpPr>
        <p:spPr>
          <a:xfrm>
            <a:off x="9738403" y="2423376"/>
            <a:ext cx="228600" cy="228600"/>
          </a:xfrm>
          <a:prstGeom prst="ellipse">
            <a:avLst/>
          </a:prstGeom>
          <a:solidFill>
            <a:srgbClr val="034694"/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889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40">
            <a:extLst>
              <a:ext uri="{FF2B5EF4-FFF2-40B4-BE49-F238E27FC236}">
                <a16:creationId xmlns:a16="http://schemas.microsoft.com/office/drawing/2014/main" id="{7A9D8033-0E22-4CF4-BCA5-09D83BF5E9D6}"/>
              </a:ext>
            </a:extLst>
          </p:cNvPr>
          <p:cNvSpPr/>
          <p:nvPr/>
        </p:nvSpPr>
        <p:spPr>
          <a:xfrm>
            <a:off x="8140795" y="2651976"/>
            <a:ext cx="228600" cy="228600"/>
          </a:xfrm>
          <a:prstGeom prst="ellipse">
            <a:avLst/>
          </a:prstGeom>
          <a:solidFill>
            <a:srgbClr val="034694"/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889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40">
            <a:extLst>
              <a:ext uri="{FF2B5EF4-FFF2-40B4-BE49-F238E27FC236}">
                <a16:creationId xmlns:a16="http://schemas.microsoft.com/office/drawing/2014/main" id="{5B811834-64A9-438B-B317-F646FD9B5CA5}"/>
              </a:ext>
            </a:extLst>
          </p:cNvPr>
          <p:cNvSpPr/>
          <p:nvPr/>
        </p:nvSpPr>
        <p:spPr>
          <a:xfrm>
            <a:off x="11336011" y="2651976"/>
            <a:ext cx="228600" cy="228600"/>
          </a:xfrm>
          <a:prstGeom prst="ellipse">
            <a:avLst/>
          </a:prstGeom>
          <a:solidFill>
            <a:srgbClr val="034694"/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889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val 40">
            <a:extLst>
              <a:ext uri="{FF2B5EF4-FFF2-40B4-BE49-F238E27FC236}">
                <a16:creationId xmlns:a16="http://schemas.microsoft.com/office/drawing/2014/main" id="{DD1FB83B-609F-4E4E-8DAD-9470CEFFF559}"/>
              </a:ext>
            </a:extLst>
          </p:cNvPr>
          <p:cNvSpPr/>
          <p:nvPr/>
        </p:nvSpPr>
        <p:spPr>
          <a:xfrm>
            <a:off x="9234165" y="3314700"/>
            <a:ext cx="228600" cy="228600"/>
          </a:xfrm>
          <a:prstGeom prst="ellipse">
            <a:avLst/>
          </a:prstGeom>
          <a:solidFill>
            <a:srgbClr val="034694"/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889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40">
            <a:extLst>
              <a:ext uri="{FF2B5EF4-FFF2-40B4-BE49-F238E27FC236}">
                <a16:creationId xmlns:a16="http://schemas.microsoft.com/office/drawing/2014/main" id="{38E04E10-9409-4274-AA08-D9A084E27F97}"/>
              </a:ext>
            </a:extLst>
          </p:cNvPr>
          <p:cNvSpPr/>
          <p:nvPr/>
        </p:nvSpPr>
        <p:spPr>
          <a:xfrm>
            <a:off x="10101587" y="3636499"/>
            <a:ext cx="228600" cy="228600"/>
          </a:xfrm>
          <a:prstGeom prst="ellipse">
            <a:avLst/>
          </a:prstGeom>
          <a:solidFill>
            <a:srgbClr val="034694"/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889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val 40">
            <a:extLst>
              <a:ext uri="{FF2B5EF4-FFF2-40B4-BE49-F238E27FC236}">
                <a16:creationId xmlns:a16="http://schemas.microsoft.com/office/drawing/2014/main" id="{30AF01E9-AA01-4D84-9062-D8E2888D3E7B}"/>
              </a:ext>
            </a:extLst>
          </p:cNvPr>
          <p:cNvSpPr/>
          <p:nvPr/>
        </p:nvSpPr>
        <p:spPr>
          <a:xfrm>
            <a:off x="8255095" y="4206025"/>
            <a:ext cx="228600" cy="228600"/>
          </a:xfrm>
          <a:prstGeom prst="ellipse">
            <a:avLst/>
          </a:prstGeom>
          <a:solidFill>
            <a:srgbClr val="034694"/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889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40">
            <a:extLst>
              <a:ext uri="{FF2B5EF4-FFF2-40B4-BE49-F238E27FC236}">
                <a16:creationId xmlns:a16="http://schemas.microsoft.com/office/drawing/2014/main" id="{988D9B6A-6EFA-4123-870C-68EDABB62CF1}"/>
              </a:ext>
            </a:extLst>
          </p:cNvPr>
          <p:cNvSpPr/>
          <p:nvPr/>
        </p:nvSpPr>
        <p:spPr>
          <a:xfrm>
            <a:off x="9738403" y="4589491"/>
            <a:ext cx="228600" cy="228600"/>
          </a:xfrm>
          <a:prstGeom prst="ellipse">
            <a:avLst/>
          </a:prstGeom>
          <a:solidFill>
            <a:srgbClr val="034694"/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889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40">
            <a:extLst>
              <a:ext uri="{FF2B5EF4-FFF2-40B4-BE49-F238E27FC236}">
                <a16:creationId xmlns:a16="http://schemas.microsoft.com/office/drawing/2014/main" id="{7D203AF3-0AF9-43D6-B452-46C67C62DDB5}"/>
              </a:ext>
            </a:extLst>
          </p:cNvPr>
          <p:cNvSpPr/>
          <p:nvPr/>
        </p:nvSpPr>
        <p:spPr>
          <a:xfrm>
            <a:off x="11107411" y="4226305"/>
            <a:ext cx="228600" cy="228600"/>
          </a:xfrm>
          <a:prstGeom prst="ellipse">
            <a:avLst/>
          </a:prstGeom>
          <a:solidFill>
            <a:srgbClr val="034694"/>
          </a:solidFill>
          <a:ln>
            <a:solidFill>
              <a:schemeClr val="bg2">
                <a:lumMod val="10000"/>
              </a:schemeClr>
            </a:solidFill>
          </a:ln>
          <a:effectLst>
            <a:outerShdw blurRad="88900" dist="50800" dir="5400000" algn="ctr" rotWithShape="0">
              <a:srgbClr val="000000">
                <a:alpha val="4313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0C8F559-BB8B-92BE-4997-3AD45EE032C5}"/>
              </a:ext>
            </a:extLst>
          </p:cNvPr>
          <p:cNvSpPr/>
          <p:nvPr/>
        </p:nvSpPr>
        <p:spPr>
          <a:xfrm>
            <a:off x="5029200" y="6547104"/>
            <a:ext cx="2020824" cy="3108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6513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1D0BB6-7A01-6C4E-7AEE-0B3B5E49BD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4879EFC-8E62-4E00-973C-C45EE9EC67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D01A34-FCE7-0B34-951F-0F203F22B3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7200"/>
            <a:ext cx="10909640" cy="136861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600"/>
              <a:t>Säsong 2025 summering</a:t>
            </a:r>
            <a:endParaRPr lang="en-US" sz="6600" dirty="0"/>
          </a:p>
        </p:txBody>
      </p:sp>
      <p:sp>
        <p:nvSpPr>
          <p:cNvPr id="16" name="sketch line">
            <a:extLst>
              <a:ext uri="{FF2B5EF4-FFF2-40B4-BE49-F238E27FC236}">
                <a16:creationId xmlns:a16="http://schemas.microsoft.com/office/drawing/2014/main" id="{D6A9C53F-5F90-40A5-8C85-5412D39C8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50080" y="1850683"/>
            <a:ext cx="3291840" cy="18288"/>
          </a:xfrm>
          <a:custGeom>
            <a:avLst/>
            <a:gdLst>
              <a:gd name="csX0" fmla="*/ 0 w 3291840"/>
              <a:gd name="csY0" fmla="*/ 0 h 18288"/>
              <a:gd name="csX1" fmla="*/ 658368 w 3291840"/>
              <a:gd name="csY1" fmla="*/ 0 h 18288"/>
              <a:gd name="csX2" fmla="*/ 1283818 w 3291840"/>
              <a:gd name="csY2" fmla="*/ 0 h 18288"/>
              <a:gd name="csX3" fmla="*/ 1909267 w 3291840"/>
              <a:gd name="csY3" fmla="*/ 0 h 18288"/>
              <a:gd name="csX4" fmla="*/ 2633472 w 3291840"/>
              <a:gd name="csY4" fmla="*/ 0 h 18288"/>
              <a:gd name="csX5" fmla="*/ 3291840 w 3291840"/>
              <a:gd name="csY5" fmla="*/ 0 h 18288"/>
              <a:gd name="csX6" fmla="*/ 3291840 w 3291840"/>
              <a:gd name="csY6" fmla="*/ 18288 h 18288"/>
              <a:gd name="csX7" fmla="*/ 2633472 w 3291840"/>
              <a:gd name="csY7" fmla="*/ 18288 h 18288"/>
              <a:gd name="csX8" fmla="*/ 2073859 w 3291840"/>
              <a:gd name="csY8" fmla="*/ 18288 h 18288"/>
              <a:gd name="csX9" fmla="*/ 1448410 w 3291840"/>
              <a:gd name="csY9" fmla="*/ 18288 h 18288"/>
              <a:gd name="csX10" fmla="*/ 822960 w 3291840"/>
              <a:gd name="csY10" fmla="*/ 18288 h 18288"/>
              <a:gd name="csX11" fmla="*/ 0 w 3291840"/>
              <a:gd name="csY11" fmla="*/ 18288 h 18288"/>
              <a:gd name="csX12" fmla="*/ 0 w 329184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291840" h="18288" fill="none" extrusionOk="0">
                <a:moveTo>
                  <a:pt x="0" y="0"/>
                </a:moveTo>
                <a:cubicBezTo>
                  <a:pt x="173077" y="-20031"/>
                  <a:pt x="443104" y="6424"/>
                  <a:pt x="658368" y="0"/>
                </a:cubicBezTo>
                <a:cubicBezTo>
                  <a:pt x="873632" y="-6424"/>
                  <a:pt x="1034028" y="11764"/>
                  <a:pt x="1283818" y="0"/>
                </a:cubicBezTo>
                <a:cubicBezTo>
                  <a:pt x="1533608" y="-11764"/>
                  <a:pt x="1691227" y="-30112"/>
                  <a:pt x="1909267" y="0"/>
                </a:cubicBezTo>
                <a:cubicBezTo>
                  <a:pt x="2127307" y="30112"/>
                  <a:pt x="2272465" y="-18735"/>
                  <a:pt x="2633472" y="0"/>
                </a:cubicBezTo>
                <a:cubicBezTo>
                  <a:pt x="2994479" y="18735"/>
                  <a:pt x="3023324" y="-32030"/>
                  <a:pt x="3291840" y="0"/>
                </a:cubicBezTo>
                <a:cubicBezTo>
                  <a:pt x="3291406" y="7551"/>
                  <a:pt x="3291373" y="9822"/>
                  <a:pt x="3291840" y="18288"/>
                </a:cubicBezTo>
                <a:cubicBezTo>
                  <a:pt x="3048445" y="38989"/>
                  <a:pt x="2846548" y="-14400"/>
                  <a:pt x="2633472" y="18288"/>
                </a:cubicBezTo>
                <a:cubicBezTo>
                  <a:pt x="2420396" y="50976"/>
                  <a:pt x="2304099" y="6336"/>
                  <a:pt x="2073859" y="18288"/>
                </a:cubicBezTo>
                <a:cubicBezTo>
                  <a:pt x="1843619" y="30240"/>
                  <a:pt x="1706926" y="10778"/>
                  <a:pt x="1448410" y="18288"/>
                </a:cubicBezTo>
                <a:cubicBezTo>
                  <a:pt x="1189894" y="25798"/>
                  <a:pt x="1002278" y="8992"/>
                  <a:pt x="822960" y="18288"/>
                </a:cubicBezTo>
                <a:cubicBezTo>
                  <a:pt x="643642" y="27585"/>
                  <a:pt x="307039" y="38051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291840" h="18288" stroke="0" extrusionOk="0">
                <a:moveTo>
                  <a:pt x="0" y="0"/>
                </a:moveTo>
                <a:cubicBezTo>
                  <a:pt x="195850" y="28018"/>
                  <a:pt x="434891" y="17390"/>
                  <a:pt x="592531" y="0"/>
                </a:cubicBezTo>
                <a:cubicBezTo>
                  <a:pt x="750171" y="-17390"/>
                  <a:pt x="1018709" y="32200"/>
                  <a:pt x="1316736" y="0"/>
                </a:cubicBezTo>
                <a:cubicBezTo>
                  <a:pt x="1614763" y="-32200"/>
                  <a:pt x="1696480" y="-11367"/>
                  <a:pt x="1876349" y="0"/>
                </a:cubicBezTo>
                <a:cubicBezTo>
                  <a:pt x="2056218" y="11367"/>
                  <a:pt x="2193364" y="13433"/>
                  <a:pt x="2435962" y="0"/>
                </a:cubicBezTo>
                <a:cubicBezTo>
                  <a:pt x="2678560" y="-13433"/>
                  <a:pt x="3010901" y="-42367"/>
                  <a:pt x="3291840" y="0"/>
                </a:cubicBezTo>
                <a:cubicBezTo>
                  <a:pt x="3291758" y="4406"/>
                  <a:pt x="3291751" y="9982"/>
                  <a:pt x="3291840" y="18288"/>
                </a:cubicBezTo>
                <a:cubicBezTo>
                  <a:pt x="3108993" y="14228"/>
                  <a:pt x="2952658" y="46900"/>
                  <a:pt x="2666390" y="18288"/>
                </a:cubicBezTo>
                <a:cubicBezTo>
                  <a:pt x="2380122" y="-10324"/>
                  <a:pt x="2263855" y="41055"/>
                  <a:pt x="2040941" y="18288"/>
                </a:cubicBezTo>
                <a:cubicBezTo>
                  <a:pt x="1818027" y="-4479"/>
                  <a:pt x="1675097" y="6509"/>
                  <a:pt x="1415491" y="18288"/>
                </a:cubicBezTo>
                <a:cubicBezTo>
                  <a:pt x="1155885" y="30068"/>
                  <a:pt x="852976" y="36210"/>
                  <a:pt x="691286" y="18288"/>
                </a:cubicBezTo>
                <a:cubicBezTo>
                  <a:pt x="529596" y="366"/>
                  <a:pt x="187183" y="13912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9FC3B06-920B-5D38-7EFF-4248297A6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604" y="2013351"/>
            <a:ext cx="11532193" cy="202575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9968615-7C88-BC52-52F0-CBE4E533C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7200" y="4600069"/>
            <a:ext cx="11544893" cy="1968601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F9C5B73C-D7F8-EADC-82AA-E450ED9304BA}"/>
              </a:ext>
            </a:extLst>
          </p:cNvPr>
          <p:cNvSpPr/>
          <p:nvPr/>
        </p:nvSpPr>
        <p:spPr>
          <a:xfrm>
            <a:off x="141514" y="4245429"/>
            <a:ext cx="11908972" cy="18505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SE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64208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 descr="A group of girls in blue uniforms&#10;&#10;AI-generated content may be incorrect.">
            <a:extLst>
              <a:ext uri="{FF2B5EF4-FFF2-40B4-BE49-F238E27FC236}">
                <a16:creationId xmlns:a16="http://schemas.microsoft.com/office/drawing/2014/main" id="{684ECDD7-C7E9-9E3A-6BE7-15885C5ECCA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30654"/>
          <a:stretch>
            <a:fillRect/>
          </a:stretch>
        </p:blipFill>
        <p:spPr>
          <a:xfrm>
            <a:off x="457200" y="457200"/>
            <a:ext cx="11277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1020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950AD4C-6AF3-49F8-94E1-DBCAFB3947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tint val="95000"/>
              <a:satMod val="1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8DBEAE55-3EA1-41D7-A212-5F7D8986C1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212206" y="0"/>
            <a:ext cx="2529723" cy="6858000"/>
          </a:xfrm>
          <a:custGeom>
            <a:avLst/>
            <a:gdLst>
              <a:gd name="connsiteX0" fmla="*/ 1258269 w 2529723"/>
              <a:gd name="connsiteY0" fmla="*/ 0 h 6858000"/>
              <a:gd name="connsiteX1" fmla="*/ 1275627 w 2529723"/>
              <a:gd name="connsiteY1" fmla="*/ 0 h 6858000"/>
              <a:gd name="connsiteX2" fmla="*/ 1302560 w 2529723"/>
              <a:gd name="connsiteY2" fmla="*/ 24338 h 6858000"/>
              <a:gd name="connsiteX3" fmla="*/ 2522825 w 2529723"/>
              <a:gd name="connsiteY3" fmla="*/ 3678515 h 6858000"/>
              <a:gd name="connsiteX4" fmla="*/ 557500 w 2529723"/>
              <a:gd name="connsiteY4" fmla="*/ 6451411 h 6858000"/>
              <a:gd name="connsiteX5" fmla="*/ 32482 w 2529723"/>
              <a:gd name="connsiteY5" fmla="*/ 6849373 h 6858000"/>
              <a:gd name="connsiteX6" fmla="*/ 19531 w 2529723"/>
              <a:gd name="connsiteY6" fmla="*/ 6858000 h 6858000"/>
              <a:gd name="connsiteX7" fmla="*/ 0 w 2529723"/>
              <a:gd name="connsiteY7" fmla="*/ 6858000 h 6858000"/>
              <a:gd name="connsiteX8" fmla="*/ 14202 w 2529723"/>
              <a:gd name="connsiteY8" fmla="*/ 6848540 h 6858000"/>
              <a:gd name="connsiteX9" fmla="*/ 539221 w 2529723"/>
              <a:gd name="connsiteY9" fmla="*/ 6450578 h 6858000"/>
              <a:gd name="connsiteX10" fmla="*/ 2504546 w 2529723"/>
              <a:gd name="connsiteY10" fmla="*/ 3677682 h 6858000"/>
              <a:gd name="connsiteX11" fmla="*/ 1284280 w 2529723"/>
              <a:gd name="connsiteY11" fmla="*/ 2350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29723" h="6858000">
                <a:moveTo>
                  <a:pt x="1258269" y="0"/>
                </a:moveTo>
                <a:lnTo>
                  <a:pt x="1275627" y="0"/>
                </a:lnTo>
                <a:lnTo>
                  <a:pt x="1302560" y="24338"/>
                </a:lnTo>
                <a:cubicBezTo>
                  <a:pt x="2156831" y="855667"/>
                  <a:pt x="2590622" y="2191755"/>
                  <a:pt x="2522825" y="3678515"/>
                </a:cubicBezTo>
                <a:cubicBezTo>
                  <a:pt x="2459072" y="5076606"/>
                  <a:pt x="1519830" y="5692656"/>
                  <a:pt x="557500" y="6451411"/>
                </a:cubicBezTo>
                <a:cubicBezTo>
                  <a:pt x="382255" y="6589587"/>
                  <a:pt x="208689" y="6724853"/>
                  <a:pt x="32482" y="6849373"/>
                </a:cubicBezTo>
                <a:lnTo>
                  <a:pt x="19531" y="6858000"/>
                </a:lnTo>
                <a:lnTo>
                  <a:pt x="0" y="6858000"/>
                </a:lnTo>
                <a:lnTo>
                  <a:pt x="14202" y="6848540"/>
                </a:lnTo>
                <a:cubicBezTo>
                  <a:pt x="190409" y="6724020"/>
                  <a:pt x="363976" y="6588754"/>
                  <a:pt x="539221" y="6450578"/>
                </a:cubicBezTo>
                <a:cubicBezTo>
                  <a:pt x="1501550" y="5691822"/>
                  <a:pt x="2440792" y="5075773"/>
                  <a:pt x="2504546" y="3677682"/>
                </a:cubicBezTo>
                <a:cubicBezTo>
                  <a:pt x="2572343" y="2190921"/>
                  <a:pt x="2138551" y="854834"/>
                  <a:pt x="1284280" y="23504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FC5F0E7-644F-4101-BE72-12825CF537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417551" y="0"/>
            <a:ext cx="2536434" cy="6858000"/>
          </a:xfrm>
          <a:custGeom>
            <a:avLst/>
            <a:gdLst>
              <a:gd name="connsiteX0" fmla="*/ 879731 w 2536434"/>
              <a:gd name="connsiteY0" fmla="*/ 0 h 6858000"/>
              <a:gd name="connsiteX1" fmla="*/ 913411 w 2536434"/>
              <a:gd name="connsiteY1" fmla="*/ 0 h 6858000"/>
              <a:gd name="connsiteX2" fmla="*/ 935535 w 2536434"/>
              <a:gd name="connsiteY2" fmla="*/ 14997 h 6858000"/>
              <a:gd name="connsiteX3" fmla="*/ 2536434 w 2536434"/>
              <a:gd name="connsiteY3" fmla="*/ 3621656 h 6858000"/>
              <a:gd name="connsiteX4" fmla="*/ 662084 w 2536434"/>
              <a:gd name="connsiteY4" fmla="*/ 6374814 h 6858000"/>
              <a:gd name="connsiteX5" fmla="*/ 145436 w 2536434"/>
              <a:gd name="connsiteY5" fmla="*/ 6780599 h 6858000"/>
              <a:gd name="connsiteX6" fmla="*/ 33680 w 2536434"/>
              <a:gd name="connsiteY6" fmla="*/ 6858000 h 6858000"/>
              <a:gd name="connsiteX7" fmla="*/ 0 w 2536434"/>
              <a:gd name="connsiteY7" fmla="*/ 6858000 h 6858000"/>
              <a:gd name="connsiteX8" fmla="*/ 111756 w 2536434"/>
              <a:gd name="connsiteY8" fmla="*/ 6780599 h 6858000"/>
              <a:gd name="connsiteX9" fmla="*/ 628404 w 2536434"/>
              <a:gd name="connsiteY9" fmla="*/ 6374814 h 6858000"/>
              <a:gd name="connsiteX10" fmla="*/ 2502754 w 2536434"/>
              <a:gd name="connsiteY10" fmla="*/ 3621656 h 6858000"/>
              <a:gd name="connsiteX11" fmla="*/ 901855 w 2536434"/>
              <a:gd name="connsiteY11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536434" h="6858000">
                <a:moveTo>
                  <a:pt x="879731" y="0"/>
                </a:moveTo>
                <a:lnTo>
                  <a:pt x="913411" y="0"/>
                </a:lnTo>
                <a:lnTo>
                  <a:pt x="935535" y="14997"/>
                </a:lnTo>
                <a:cubicBezTo>
                  <a:pt x="1962698" y="754641"/>
                  <a:pt x="2536434" y="2093192"/>
                  <a:pt x="2536434" y="3621656"/>
                </a:cubicBezTo>
                <a:cubicBezTo>
                  <a:pt x="2536434" y="4969131"/>
                  <a:pt x="1607709" y="5602839"/>
                  <a:pt x="662084" y="6374814"/>
                </a:cubicBezTo>
                <a:cubicBezTo>
                  <a:pt x="489881" y="6515397"/>
                  <a:pt x="319254" y="6653108"/>
                  <a:pt x="145436" y="6780599"/>
                </a:cubicBezTo>
                <a:lnTo>
                  <a:pt x="33680" y="6858000"/>
                </a:lnTo>
                <a:lnTo>
                  <a:pt x="0" y="6858000"/>
                </a:lnTo>
                <a:lnTo>
                  <a:pt x="111756" y="6780599"/>
                </a:lnTo>
                <a:cubicBezTo>
                  <a:pt x="285574" y="6653108"/>
                  <a:pt x="456201" y="6515397"/>
                  <a:pt x="628404" y="6374814"/>
                </a:cubicBezTo>
                <a:cubicBezTo>
                  <a:pt x="1574029" y="5602839"/>
                  <a:pt x="2502754" y="4969131"/>
                  <a:pt x="2502754" y="3621656"/>
                </a:cubicBezTo>
                <a:cubicBezTo>
                  <a:pt x="2502754" y="2093192"/>
                  <a:pt x="1929018" y="754641"/>
                  <a:pt x="901855" y="14997"/>
                </a:cubicBezTo>
                <a:close/>
              </a:path>
            </a:pathLst>
          </a:custGeom>
          <a:solidFill>
            <a:srgbClr val="FFFFFF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197B55-9D52-6CC2-838D-9226A5F474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2044" r="-1" b="19535"/>
          <a:stretch>
            <a:fillRect/>
          </a:stretch>
        </p:blipFill>
        <p:spPr>
          <a:xfrm>
            <a:off x="2644776" y="10"/>
            <a:ext cx="9547224" cy="6857990"/>
          </a:xfrm>
          <a:custGeom>
            <a:avLst/>
            <a:gdLst/>
            <a:ahLst/>
            <a:cxnLst/>
            <a:rect l="l" t="t" r="r" b="b"/>
            <a:pathLst>
              <a:path w="9547224" h="6858000">
                <a:moveTo>
                  <a:pt x="1623023" y="0"/>
                </a:moveTo>
                <a:lnTo>
                  <a:pt x="2716256" y="0"/>
                </a:lnTo>
                <a:lnTo>
                  <a:pt x="3032455" y="0"/>
                </a:lnTo>
                <a:lnTo>
                  <a:pt x="3496422" y="0"/>
                </a:lnTo>
                <a:lnTo>
                  <a:pt x="5205951" y="0"/>
                </a:lnTo>
                <a:lnTo>
                  <a:pt x="9547224" y="0"/>
                </a:lnTo>
                <a:lnTo>
                  <a:pt x="9547224" y="6858000"/>
                </a:lnTo>
                <a:lnTo>
                  <a:pt x="5205951" y="6858000"/>
                </a:lnTo>
                <a:lnTo>
                  <a:pt x="3496422" y="6858000"/>
                </a:lnTo>
                <a:lnTo>
                  <a:pt x="3032455" y="6858000"/>
                </a:lnTo>
                <a:lnTo>
                  <a:pt x="2716256" y="6858000"/>
                </a:lnTo>
                <a:lnTo>
                  <a:pt x="2502754" y="6858000"/>
                </a:lnTo>
                <a:lnTo>
                  <a:pt x="2390998" y="6780599"/>
                </a:lnTo>
                <a:cubicBezTo>
                  <a:pt x="2217180" y="6653108"/>
                  <a:pt x="2046553" y="6515397"/>
                  <a:pt x="1874350" y="6374814"/>
                </a:cubicBezTo>
                <a:cubicBezTo>
                  <a:pt x="928725" y="5602839"/>
                  <a:pt x="0" y="4969131"/>
                  <a:pt x="0" y="3621656"/>
                </a:cubicBezTo>
                <a:cubicBezTo>
                  <a:pt x="0" y="2093192"/>
                  <a:pt x="573736" y="754641"/>
                  <a:pt x="1600899" y="14997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1F9B6B4-B0C4-45C6-A086-901C960D03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644774" y="0"/>
            <a:ext cx="2756893" cy="6858000"/>
          </a:xfrm>
          <a:custGeom>
            <a:avLst/>
            <a:gdLst>
              <a:gd name="connsiteX0" fmla="*/ 1133870 w 2756893"/>
              <a:gd name="connsiteY0" fmla="*/ 0 h 6858000"/>
              <a:gd name="connsiteX1" fmla="*/ 898082 w 2756893"/>
              <a:gd name="connsiteY1" fmla="*/ 0 h 6858000"/>
              <a:gd name="connsiteX2" fmla="*/ 920668 w 2756893"/>
              <a:gd name="connsiteY2" fmla="*/ 14997 h 6858000"/>
              <a:gd name="connsiteX3" fmla="*/ 2554961 w 2756893"/>
              <a:gd name="connsiteY3" fmla="*/ 3621656 h 6858000"/>
              <a:gd name="connsiteX4" fmla="*/ 641513 w 2756893"/>
              <a:gd name="connsiteY4" fmla="*/ 6374814 h 6858000"/>
              <a:gd name="connsiteX5" fmla="*/ 114086 w 2756893"/>
              <a:gd name="connsiteY5" fmla="*/ 6780599 h 6858000"/>
              <a:gd name="connsiteX6" fmla="*/ 0 w 2756893"/>
              <a:gd name="connsiteY6" fmla="*/ 6858000 h 6858000"/>
              <a:gd name="connsiteX7" fmla="*/ 40637 w 2756893"/>
              <a:gd name="connsiteY7" fmla="*/ 6858000 h 6858000"/>
              <a:gd name="connsiteX8" fmla="*/ 254139 w 2756893"/>
              <a:gd name="connsiteY8" fmla="*/ 6858000 h 6858000"/>
              <a:gd name="connsiteX9" fmla="*/ 365895 w 2756893"/>
              <a:gd name="connsiteY9" fmla="*/ 6780599 h 6858000"/>
              <a:gd name="connsiteX10" fmla="*/ 882543 w 2756893"/>
              <a:gd name="connsiteY10" fmla="*/ 6374814 h 6858000"/>
              <a:gd name="connsiteX11" fmla="*/ 2756893 w 2756893"/>
              <a:gd name="connsiteY11" fmla="*/ 3621656 h 6858000"/>
              <a:gd name="connsiteX12" fmla="*/ 1155994 w 2756893"/>
              <a:gd name="connsiteY12" fmla="*/ 14997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756893" h="6858000">
                <a:moveTo>
                  <a:pt x="1133870" y="0"/>
                </a:moveTo>
                <a:lnTo>
                  <a:pt x="898082" y="0"/>
                </a:lnTo>
                <a:lnTo>
                  <a:pt x="920668" y="14997"/>
                </a:lnTo>
                <a:cubicBezTo>
                  <a:pt x="1969257" y="754641"/>
                  <a:pt x="2554961" y="2093192"/>
                  <a:pt x="2554961" y="3621656"/>
                </a:cubicBezTo>
                <a:cubicBezTo>
                  <a:pt x="2554961" y="4969131"/>
                  <a:pt x="1606863" y="5602839"/>
                  <a:pt x="641513" y="6374814"/>
                </a:cubicBezTo>
                <a:cubicBezTo>
                  <a:pt x="465717" y="6515397"/>
                  <a:pt x="291531" y="6653108"/>
                  <a:pt x="114086" y="6780599"/>
                </a:cubicBezTo>
                <a:lnTo>
                  <a:pt x="0" y="6858000"/>
                </a:lnTo>
                <a:lnTo>
                  <a:pt x="40637" y="6858000"/>
                </a:lnTo>
                <a:lnTo>
                  <a:pt x="254139" y="6858000"/>
                </a:lnTo>
                <a:lnTo>
                  <a:pt x="365895" y="6780599"/>
                </a:lnTo>
                <a:cubicBezTo>
                  <a:pt x="539713" y="6653108"/>
                  <a:pt x="710340" y="6515397"/>
                  <a:pt x="882543" y="6374814"/>
                </a:cubicBezTo>
                <a:cubicBezTo>
                  <a:pt x="1828168" y="5602839"/>
                  <a:pt x="2756893" y="4969131"/>
                  <a:pt x="2756893" y="3621656"/>
                </a:cubicBezTo>
                <a:cubicBezTo>
                  <a:pt x="2756893" y="2093192"/>
                  <a:pt x="2183157" y="754641"/>
                  <a:pt x="1155994" y="14997"/>
                </a:cubicBez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81685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  <a:alpha val="3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9EF66DD-1715-5C6C-47F0-4F3B2FAFE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3679" y="270303"/>
            <a:ext cx="8902292" cy="658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302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2C664DB-2F94-B874-453C-25DD1F94FFD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274"/>
          <a:stretch>
            <a:fillRect/>
          </a:stretch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476320"/>
      </p:ext>
    </p:extLst>
  </p:cSld>
  <p:clrMapOvr>
    <a:masterClrMapping/>
  </p:clrMapOvr>
</p:sld>
</file>

<file path=ppt/theme/theme1.xml><?xml version="1.0" encoding="utf-8"?>
<a:theme xmlns:a="http://schemas.openxmlformats.org/drawingml/2006/main" name="MatrixVTI">
  <a:themeElements>
    <a:clrScheme name="Custom 29">
      <a:dk1>
        <a:srgbClr val="000000"/>
      </a:dk1>
      <a:lt1>
        <a:sysClr val="window" lastClr="FFFFFF"/>
      </a:lt1>
      <a:dk2>
        <a:srgbClr val="465959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7967B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Custom 4">
      <a:majorFont>
        <a:latin typeface="Bahnschrift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trixVTI" id="{A2576CCC-A559-4FD4-A542-772649F65A84}" vid="{5CBC41A9-80A0-44C6-90CD-6D8630343525}"/>
    </a:ext>
  </a:extLst>
</a:theme>
</file>

<file path=ppt/theme/theme2.xml><?xml version="1.0" encoding="utf-8"?>
<a:theme xmlns:a="http://schemas.openxmlformats.org/drawingml/2006/main" name="1_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3" id="{ABECD8F5-D33B-46C2-8C11-7A513768E5B3}" vid="{FB2CCB77-A939-4364-B252-04DA5E632D8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967c970b-0277-4fc5-a8ba-4ece4a395a70}" enabled="1" method="Privileged" siteId="{7849ddb5-cc3f-42e6-b0f1-1102b2c2600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305</Words>
  <Application>Microsoft Office PowerPoint</Application>
  <PresentationFormat>Widescreen</PresentationFormat>
  <Paragraphs>60</Paragraphs>
  <Slides>15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Meiryo</vt:lpstr>
      <vt:lpstr>Aptos</vt:lpstr>
      <vt:lpstr>Aptos Display</vt:lpstr>
      <vt:lpstr>Arial</vt:lpstr>
      <vt:lpstr>Avenir Next LT Pro</vt:lpstr>
      <vt:lpstr>Bahnschrift</vt:lpstr>
      <vt:lpstr>Calibri</vt:lpstr>
      <vt:lpstr>Wingdings</vt:lpstr>
      <vt:lpstr>MatrixVTI</vt:lpstr>
      <vt:lpstr>1_Office-tema</vt:lpstr>
      <vt:lpstr>Office Theme</vt:lpstr>
      <vt:lpstr>Föräldramöte 2026</vt:lpstr>
      <vt:lpstr>Agenda</vt:lpstr>
      <vt:lpstr>Utvärdering säsong 2025</vt:lpstr>
      <vt:lpstr>Första året 9v9</vt:lpstr>
      <vt:lpstr>Säsong 2025 summering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Säsong 2026</vt:lpstr>
      <vt:lpstr>Säsong 2026 - Önskemål</vt:lpstr>
      <vt:lpstr>Övrigt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Enes Smajlovic</dc:creator>
  <cp:lastModifiedBy>Enes Smajlovic</cp:lastModifiedBy>
  <cp:revision>3</cp:revision>
  <dcterms:created xsi:type="dcterms:W3CDTF">2024-01-25T14:58:09Z</dcterms:created>
  <dcterms:modified xsi:type="dcterms:W3CDTF">2026-02-04T14:44:36Z</dcterms:modified>
</cp:coreProperties>
</file>