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3" r:id="rId2"/>
    <p:sldMasterId id="2147483715" r:id="rId3"/>
  </p:sldMasterIdLst>
  <p:notesMasterIdLst>
    <p:notesMasterId r:id="rId19"/>
  </p:notesMasterIdLst>
  <p:sldIdLst>
    <p:sldId id="256" r:id="rId4"/>
    <p:sldId id="257" r:id="rId5"/>
    <p:sldId id="258" r:id="rId6"/>
    <p:sldId id="279" r:id="rId7"/>
    <p:sldId id="274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59" r:id="rId16"/>
    <p:sldId id="261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1B351-D89E-4BB9-8929-A10D6C9185AC}" v="9" dt="2026-02-02T15:37:43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es Smajlovic" userId="332fba9e-09c4-4572-9a92-c09aa5fec00c" providerId="ADAL" clId="{3A26666D-5785-46CF-A49C-4106EE13B7B4}"/>
    <pc:docChg chg="undo custSel addSld delSld modSld modMainMaster">
      <pc:chgData name="Enes Smajlovic" userId="332fba9e-09c4-4572-9a92-c09aa5fec00c" providerId="ADAL" clId="{3A26666D-5785-46CF-A49C-4106EE13B7B4}" dt="2026-02-04T14:43:24.398" v="881" actId="20577"/>
      <pc:docMkLst>
        <pc:docMk/>
      </pc:docMkLst>
      <pc:sldChg chg="modSp mod">
        <pc:chgData name="Enes Smajlovic" userId="332fba9e-09c4-4572-9a92-c09aa5fec00c" providerId="ADAL" clId="{3A26666D-5785-46CF-A49C-4106EE13B7B4}" dt="2026-02-02T15:20:28.699" v="9" actId="20577"/>
        <pc:sldMkLst>
          <pc:docMk/>
          <pc:sldMk cId="2992442116" sldId="256"/>
        </pc:sldMkLst>
        <pc:spChg chg="mod">
          <ac:chgData name="Enes Smajlovic" userId="332fba9e-09c4-4572-9a92-c09aa5fec00c" providerId="ADAL" clId="{3A26666D-5785-46CF-A49C-4106EE13B7B4}" dt="2026-02-02T15:20:16.634" v="1" actId="20577"/>
          <ac:spMkLst>
            <pc:docMk/>
            <pc:sldMk cId="2992442116" sldId="256"/>
            <ac:spMk id="2" creationId="{959EACF5-DC41-B94A-820C-40C4C8E4FE6A}"/>
          </ac:spMkLst>
        </pc:spChg>
        <pc:spChg chg="mod">
          <ac:chgData name="Enes Smajlovic" userId="332fba9e-09c4-4572-9a92-c09aa5fec00c" providerId="ADAL" clId="{3A26666D-5785-46CF-A49C-4106EE13B7B4}" dt="2026-02-02T15:20:28.699" v="9" actId="20577"/>
          <ac:spMkLst>
            <pc:docMk/>
            <pc:sldMk cId="2992442116" sldId="256"/>
            <ac:spMk id="3" creationId="{B21DB50E-3D68-A4AD-1CA3-82EEC0E3C8DF}"/>
          </ac:spMkLst>
        </pc:spChg>
      </pc:sldChg>
      <pc:sldChg chg="modSp mod">
        <pc:chgData name="Enes Smajlovic" userId="332fba9e-09c4-4572-9a92-c09aa5fec00c" providerId="ADAL" clId="{3A26666D-5785-46CF-A49C-4106EE13B7B4}" dt="2026-02-02T15:21:21.929" v="13" actId="20577"/>
        <pc:sldMkLst>
          <pc:docMk/>
          <pc:sldMk cId="406936491" sldId="257"/>
        </pc:sldMkLst>
        <pc:spChg chg="mod">
          <ac:chgData name="Enes Smajlovic" userId="332fba9e-09c4-4572-9a92-c09aa5fec00c" providerId="ADAL" clId="{3A26666D-5785-46CF-A49C-4106EE13B7B4}" dt="2026-02-02T15:21:21.929" v="13" actId="20577"/>
          <ac:spMkLst>
            <pc:docMk/>
            <pc:sldMk cId="406936491" sldId="257"/>
            <ac:spMk id="3" creationId="{D64E274D-E6C0-D9F5-5DA6-612C92BB2167}"/>
          </ac:spMkLst>
        </pc:spChg>
      </pc:sldChg>
      <pc:sldChg chg="modSp mod">
        <pc:chgData name="Enes Smajlovic" userId="332fba9e-09c4-4572-9a92-c09aa5fec00c" providerId="ADAL" clId="{3A26666D-5785-46CF-A49C-4106EE13B7B4}" dt="2026-02-04T10:38:19.757" v="832" actId="20577"/>
        <pc:sldMkLst>
          <pc:docMk/>
          <pc:sldMk cId="3754796601" sldId="258"/>
        </pc:sldMkLst>
        <pc:spChg chg="mod">
          <ac:chgData name="Enes Smajlovic" userId="332fba9e-09c4-4572-9a92-c09aa5fec00c" providerId="ADAL" clId="{3A26666D-5785-46CF-A49C-4106EE13B7B4}" dt="2026-02-02T15:21:26.756" v="15" actId="20577"/>
          <ac:spMkLst>
            <pc:docMk/>
            <pc:sldMk cId="3754796601" sldId="258"/>
            <ac:spMk id="2" creationId="{222D9645-E92A-F0D7-FD37-26703AE6FC66}"/>
          </ac:spMkLst>
        </pc:spChg>
        <pc:spChg chg="mod">
          <ac:chgData name="Enes Smajlovic" userId="332fba9e-09c4-4572-9a92-c09aa5fec00c" providerId="ADAL" clId="{3A26666D-5785-46CF-A49C-4106EE13B7B4}" dt="2026-02-04T10:38:19.757" v="832" actId="20577"/>
          <ac:spMkLst>
            <pc:docMk/>
            <pc:sldMk cId="3754796601" sldId="258"/>
            <ac:spMk id="3" creationId="{14900F80-B2D6-8B4D-0F81-5F5A0B896E6A}"/>
          </ac:spMkLst>
        </pc:spChg>
      </pc:sldChg>
      <pc:sldChg chg="modSp mod">
        <pc:chgData name="Enes Smajlovic" userId="332fba9e-09c4-4572-9a92-c09aa5fec00c" providerId="ADAL" clId="{3A26666D-5785-46CF-A49C-4106EE13B7B4}" dt="2026-02-04T14:43:24.398" v="881" actId="20577"/>
        <pc:sldMkLst>
          <pc:docMk/>
          <pc:sldMk cId="432612189" sldId="259"/>
        </pc:sldMkLst>
        <pc:spChg chg="mod">
          <ac:chgData name="Enes Smajlovic" userId="332fba9e-09c4-4572-9a92-c09aa5fec00c" providerId="ADAL" clId="{3A26666D-5785-46CF-A49C-4106EE13B7B4}" dt="2026-02-02T15:39:30.098" v="288" actId="27636"/>
          <ac:spMkLst>
            <pc:docMk/>
            <pc:sldMk cId="432612189" sldId="259"/>
            <ac:spMk id="2" creationId="{B064A8AA-2AC5-FE85-1CE3-EA6E36B0E663}"/>
          </ac:spMkLst>
        </pc:spChg>
        <pc:spChg chg="mod">
          <ac:chgData name="Enes Smajlovic" userId="332fba9e-09c4-4572-9a92-c09aa5fec00c" providerId="ADAL" clId="{3A26666D-5785-46CF-A49C-4106EE13B7B4}" dt="2026-02-04T14:43:24.398" v="881" actId="20577"/>
          <ac:spMkLst>
            <pc:docMk/>
            <pc:sldMk cId="432612189" sldId="259"/>
            <ac:spMk id="3" creationId="{FD221DB5-266B-C0E5-3C3B-F4A2BB3D7455}"/>
          </ac:spMkLst>
        </pc:spChg>
      </pc:sldChg>
      <pc:sldChg chg="modSp mod">
        <pc:chgData name="Enes Smajlovic" userId="332fba9e-09c4-4572-9a92-c09aa5fec00c" providerId="ADAL" clId="{3A26666D-5785-46CF-A49C-4106EE13B7B4}" dt="2026-02-02T15:50:53.149" v="769" actId="20577"/>
        <pc:sldMkLst>
          <pc:docMk/>
          <pc:sldMk cId="260709432" sldId="260"/>
        </pc:sldMkLst>
        <pc:spChg chg="mod">
          <ac:chgData name="Enes Smajlovic" userId="332fba9e-09c4-4572-9a92-c09aa5fec00c" providerId="ADAL" clId="{3A26666D-5785-46CF-A49C-4106EE13B7B4}" dt="2026-02-02T15:50:53.149" v="769" actId="20577"/>
          <ac:spMkLst>
            <pc:docMk/>
            <pc:sldMk cId="260709432" sldId="260"/>
            <ac:spMk id="3" creationId="{E5B0597B-1635-D46F-C02A-17235930AA98}"/>
          </ac:spMkLst>
        </pc:spChg>
      </pc:sldChg>
      <pc:sldChg chg="modSp mod">
        <pc:chgData name="Enes Smajlovic" userId="332fba9e-09c4-4572-9a92-c09aa5fec00c" providerId="ADAL" clId="{3A26666D-5785-46CF-A49C-4106EE13B7B4}" dt="2026-02-02T15:42:20.690" v="394" actId="20577"/>
        <pc:sldMkLst>
          <pc:docMk/>
          <pc:sldMk cId="1085212532" sldId="261"/>
        </pc:sldMkLst>
        <pc:spChg chg="mod">
          <ac:chgData name="Enes Smajlovic" userId="332fba9e-09c4-4572-9a92-c09aa5fec00c" providerId="ADAL" clId="{3A26666D-5785-46CF-A49C-4106EE13B7B4}" dt="2026-02-02T15:42:20.690" v="394" actId="20577"/>
          <ac:spMkLst>
            <pc:docMk/>
            <pc:sldMk cId="1085212532" sldId="261"/>
            <ac:spMk id="2" creationId="{C58394A6-B2B2-3866-A818-DD2C277DB661}"/>
          </ac:spMkLst>
        </pc:spChg>
      </pc:sldChg>
      <pc:sldChg chg="addSp delSp add del setBg delDesignElem">
        <pc:chgData name="Enes Smajlovic" userId="332fba9e-09c4-4572-9a92-c09aa5fec00c" providerId="ADAL" clId="{3A26666D-5785-46CF-A49C-4106EE13B7B4}" dt="2026-02-02T15:37:43.878" v="279"/>
        <pc:sldMkLst>
          <pc:docMk/>
          <pc:sldMk cId="1744819277" sldId="266"/>
        </pc:sldMkLst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1744819277" sldId="266"/>
            <ac:spMk id="10" creationId="{C1DD1A8A-57D5-4A81-AD04-532B043C5611}"/>
          </ac:spMkLst>
        </pc:spChg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1744819277" sldId="266"/>
            <ac:spMk id="12" creationId="{007891EC-4501-44ED-A8C8-B11B6DB767AB}"/>
          </ac:spMkLst>
        </pc:spChg>
      </pc:sldChg>
      <pc:sldChg chg="addSp delSp add del setBg delDesignElem">
        <pc:chgData name="Enes Smajlovic" userId="332fba9e-09c4-4572-9a92-c09aa5fec00c" providerId="ADAL" clId="{3A26666D-5785-46CF-A49C-4106EE13B7B4}" dt="2026-02-02T15:37:43.878" v="279"/>
        <pc:sldMkLst>
          <pc:docMk/>
          <pc:sldMk cId="1010352693" sldId="267"/>
        </pc:sldMkLst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1010352693" sldId="267"/>
            <ac:spMk id="7" creationId="{8950AD4C-6AF3-49F8-94E1-DBCAFB39478B}"/>
          </ac:spMkLst>
        </pc:spChg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1010352693" sldId="267"/>
            <ac:spMk id="8" creationId="{8DBEAE55-3EA1-41D7-A212-5F7D8986C1F2}"/>
          </ac:spMkLst>
        </pc:spChg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1010352693" sldId="267"/>
            <ac:spMk id="9" creationId="{CFC5F0E7-644F-4101-BE72-12825CF537E7}"/>
          </ac:spMkLst>
        </pc:spChg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1010352693" sldId="267"/>
            <ac:spMk id="16" creationId="{B1F9B6B4-B0C4-45C6-A086-901C960D03E7}"/>
          </ac:spMkLst>
        </pc:spChg>
      </pc:sldChg>
      <pc:sldChg chg="addSp delSp add del mod setBg delAnim delDesignElem">
        <pc:chgData name="Enes Smajlovic" userId="332fba9e-09c4-4572-9a92-c09aa5fec00c" providerId="ADAL" clId="{3A26666D-5785-46CF-A49C-4106EE13B7B4}" dt="2026-02-02T15:38:00.833" v="282" actId="478"/>
        <pc:sldMkLst>
          <pc:docMk/>
          <pc:sldMk cId="2734706207" sldId="268"/>
        </pc:sldMkLst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2734706207" sldId="268"/>
            <ac:spMk id="10" creationId="{71B2258F-86CA-4D4D-8270-BC05FCDEBFB3}"/>
          </ac:spMkLst>
        </pc:spChg>
      </pc:sldChg>
      <pc:sldChg chg="addSp delSp add del mod setBg delAnim delDesignElem">
        <pc:chgData name="Enes Smajlovic" userId="332fba9e-09c4-4572-9a92-c09aa5fec00c" providerId="ADAL" clId="{3A26666D-5785-46CF-A49C-4106EE13B7B4}" dt="2026-02-02T15:37:54.479" v="281" actId="478"/>
        <pc:sldMkLst>
          <pc:docMk/>
          <pc:sldMk cId="344476320" sldId="269"/>
        </pc:sldMkLst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344476320" sldId="269"/>
            <ac:spMk id="10" creationId="{C1DD1A8A-57D5-4A81-AD04-532B043C5611}"/>
          </ac:spMkLst>
        </pc:spChg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344476320" sldId="269"/>
            <ac:spMk id="12" creationId="{007891EC-4501-44ED-A8C8-B11B6DB767AB}"/>
          </ac:spMkLst>
        </pc:spChg>
      </pc:sldChg>
      <pc:sldChg chg="delSp add del mod setBg delAnim">
        <pc:chgData name="Enes Smajlovic" userId="332fba9e-09c4-4572-9a92-c09aa5fec00c" providerId="ADAL" clId="{3A26666D-5785-46CF-A49C-4106EE13B7B4}" dt="2026-02-02T15:37:50.844" v="280" actId="478"/>
        <pc:sldMkLst>
          <pc:docMk/>
          <pc:sldMk cId="4060302018" sldId="270"/>
        </pc:sldMkLst>
      </pc:sldChg>
      <pc:sldChg chg="addSp delSp add del setBg delDesignElem">
        <pc:chgData name="Enes Smajlovic" userId="332fba9e-09c4-4572-9a92-c09aa5fec00c" providerId="ADAL" clId="{3A26666D-5785-46CF-A49C-4106EE13B7B4}" dt="2026-02-02T15:37:43.878" v="279"/>
        <pc:sldMkLst>
          <pc:docMk/>
          <pc:sldMk cId="3378168590" sldId="271"/>
        </pc:sldMkLst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3378168590" sldId="271"/>
            <ac:spMk id="10" creationId="{8950AD4C-6AF3-49F8-94E1-DBCAFB39478B}"/>
          </ac:spMkLst>
        </pc:spChg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3378168590" sldId="271"/>
            <ac:spMk id="12" creationId="{8DBEAE55-3EA1-41D7-A212-5F7D8986C1F2}"/>
          </ac:spMkLst>
        </pc:spChg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3378168590" sldId="271"/>
            <ac:spMk id="14" creationId="{CFC5F0E7-644F-4101-BE72-12825CF537E7}"/>
          </ac:spMkLst>
        </pc:spChg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3378168590" sldId="271"/>
            <ac:spMk id="16" creationId="{B1F9B6B4-B0C4-45C6-A086-901C960D03E7}"/>
          </ac:spMkLst>
        </pc:spChg>
      </pc:sldChg>
      <pc:sldChg chg="addSp delSp add del setBg delDesignElem">
        <pc:chgData name="Enes Smajlovic" userId="332fba9e-09c4-4572-9a92-c09aa5fec00c" providerId="ADAL" clId="{3A26666D-5785-46CF-A49C-4106EE13B7B4}" dt="2026-02-02T15:37:43.878" v="279"/>
        <pc:sldMkLst>
          <pc:docMk/>
          <pc:sldMk cId="4193102014" sldId="272"/>
        </pc:sldMkLst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4193102014" sldId="272"/>
            <ac:spMk id="10" creationId="{AB8C311F-7253-4AED-9701-7FC0708C41C7}"/>
          </ac:spMkLst>
        </pc:spChg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4193102014" sldId="272"/>
            <ac:spMk id="12" creationId="{E2384209-CB15-4CDF-9D31-C44FD9A3F20D}"/>
          </ac:spMkLst>
        </pc:spChg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4193102014" sldId="272"/>
            <ac:spMk id="14" creationId="{2633B3B5-CC90-43F0-8714-D31D1F3F0209}"/>
          </ac:spMkLst>
        </pc:spChg>
        <pc:spChg chg="add del">
          <ac:chgData name="Enes Smajlovic" userId="332fba9e-09c4-4572-9a92-c09aa5fec00c" providerId="ADAL" clId="{3A26666D-5785-46CF-A49C-4106EE13B7B4}" dt="2026-02-02T15:37:43.756" v="278"/>
          <ac:spMkLst>
            <pc:docMk/>
            <pc:sldMk cId="4193102014" sldId="272"/>
            <ac:spMk id="16" creationId="{A8D57A06-A426-446D-B02C-A2DC6B62E45E}"/>
          </ac:spMkLst>
        </pc:spChg>
      </pc:sldChg>
      <pc:sldChg chg="addSp delSp add del setBg delDesignElem">
        <pc:chgData name="Enes Smajlovic" userId="332fba9e-09c4-4572-9a92-c09aa5fec00c" providerId="ADAL" clId="{3A26666D-5785-46CF-A49C-4106EE13B7B4}" dt="2026-02-02T15:24:21.538" v="41"/>
        <pc:sldMkLst>
          <pc:docMk/>
          <pc:sldMk cId="1876420833" sldId="274"/>
        </pc:sldMkLst>
        <pc:spChg chg="add del">
          <ac:chgData name="Enes Smajlovic" userId="332fba9e-09c4-4572-9a92-c09aa5fec00c" providerId="ADAL" clId="{3A26666D-5785-46CF-A49C-4106EE13B7B4}" dt="2026-02-02T15:24:21.456" v="40"/>
          <ac:spMkLst>
            <pc:docMk/>
            <pc:sldMk cId="1876420833" sldId="274"/>
            <ac:spMk id="14" creationId="{C4879EFC-8E62-4E00-973C-C45EE9EC676D}"/>
          </ac:spMkLst>
        </pc:spChg>
        <pc:spChg chg="add del">
          <ac:chgData name="Enes Smajlovic" userId="332fba9e-09c4-4572-9a92-c09aa5fec00c" providerId="ADAL" clId="{3A26666D-5785-46CF-A49C-4106EE13B7B4}" dt="2026-02-02T15:24:21.456" v="40"/>
          <ac:spMkLst>
            <pc:docMk/>
            <pc:sldMk cId="1876420833" sldId="274"/>
            <ac:spMk id="16" creationId="{D6A9C53F-5F90-40A5-8C85-5412D39C8C68}"/>
          </ac:spMkLst>
        </pc:spChg>
      </pc:sldChg>
      <pc:sldChg chg="add del">
        <pc:chgData name="Enes Smajlovic" userId="332fba9e-09c4-4572-9a92-c09aa5fec00c" providerId="ADAL" clId="{3A26666D-5785-46CF-A49C-4106EE13B7B4}" dt="2026-02-02T15:24:21.538" v="41"/>
        <pc:sldMkLst>
          <pc:docMk/>
          <pc:sldMk cId="3470651317" sldId="279"/>
        </pc:sldMkLst>
      </pc:sldChg>
      <pc:sldMasterChg chg="delSp mod">
        <pc:chgData name="Enes Smajlovic" userId="332fba9e-09c4-4572-9a92-c09aa5fec00c" providerId="ADAL" clId="{3A26666D-5785-46CF-A49C-4106EE13B7B4}" dt="2026-02-02T15:55:37.081" v="770" actId="33475"/>
        <pc:sldMasterMkLst>
          <pc:docMk/>
          <pc:sldMasterMk cId="2991766413" sldId="2147483713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73120-BF1F-4B79-B070-9CBFA5BDFD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6B4EF-7E24-4D9F-A076-30B093B12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65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CC263-8701-4FB9-9688-3F8F317930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3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8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7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0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8E3D93A1-11CB-40EF-8B72-32DA93480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675783" cy="1325563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0AB9C14-864B-4CC1-8520-025920B4AC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6675783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3385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5DF2-8C35-71C7-8CE2-7F839B7EB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F5AD1-4934-BF1A-1C19-14DF3985E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9CB4F-ABB6-03E0-4594-B2B234AB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A35-BA85-4712-A054-ADDB7B162D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9E148-96AB-D85A-7F36-084777A7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6EE2-0C76-A2D3-0EAA-485D7675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DAC-C8AE-45E7-A449-97FD73A9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301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63F6-31FE-3575-D5A9-A3D6E74E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BC12-C47F-4E70-F201-A7F2D2B50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D1462-B379-FD67-33FB-F3A1475F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A35-BA85-4712-A054-ADDB7B162D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132A3-5588-5F05-2501-057C1F52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B220-F319-6DE3-A97E-03648C03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DAC-C8AE-45E7-A449-97FD73A9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402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4375-8873-F08E-F547-001330E7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85E53-9C98-E838-422B-9321C066A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4498E-F7A3-A1FE-5C74-F4767B39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A35-BA85-4712-A054-ADDB7B162D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65FE3-D362-7F68-E5A5-8E16C665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1481-61AD-3E96-6EDE-CA180DD5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DAC-C8AE-45E7-A449-97FD73A9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3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FD3C-9ADF-D5B6-4CD3-8E521722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918A-5B72-36E2-1AC0-D27C2DD59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EB960-C50A-5D29-7743-2CBC696CF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ADFD5-CC4D-F1D8-6C44-790E5977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A35-BA85-4712-A054-ADDB7B162D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45008-37E4-699D-06F6-FC26DFC5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054FC-A769-9437-FCE5-70D6947B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DAC-C8AE-45E7-A449-97FD73A9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86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FCD6-52AA-2F09-3452-37767A011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E3B22-677A-3A76-B5C1-03322EFD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BD835-6250-9E83-31E8-52A5836F7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298CC-367F-8860-DA86-CCA6276D3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66CBC-56EA-41A4-2A8A-73F067DB2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6F7CA-AB7B-4E41-C14C-7A131FE1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A35-BA85-4712-A054-ADDB7B162D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A84E8C-BAD3-07D6-1070-0610217D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AFBC8A-0B14-025D-16CD-F5A9D91E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DAC-C8AE-45E7-A449-97FD73A9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46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ABD2B-27C8-64B8-2BDF-6CD6D860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E7DAB-0AFC-C070-C68C-E423A0CE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A35-BA85-4712-A054-ADDB7B162D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3DFBF-8F0E-8580-D7EE-C999D049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B5450-A8E6-FFE8-C80E-F34641DC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DAC-C8AE-45E7-A449-97FD73A9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38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321B4-E210-E412-4715-1F3656F7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A35-BA85-4712-A054-ADDB7B162D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EA741-3F21-65B0-82C9-335F543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A840-0072-9957-3530-506D655C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DAC-C8AE-45E7-A449-97FD73A9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97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9055A-BC7F-0429-F39B-1649F203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9D34-ACE1-361A-C4E2-D7586202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24B2E-D19C-D82A-7F12-5884BAB90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E49CE-EFD2-77E1-71DB-55DEBF71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A35-BA85-4712-A054-ADDB7B162D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3DC54-F7DD-E2C1-AA08-9BA66219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B841C-2C2D-2E27-DC48-317A9C6F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DAC-C8AE-45E7-A449-97FD73A9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354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462C-6266-EC90-5C47-A1FC0D90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2AB64F-D68B-EE18-7D70-0487FF091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A958E-7F82-4155-A90C-7AC9E1EBA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5AF5E-A249-2BBB-1A93-67460782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A35-BA85-4712-A054-ADDB7B162D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E54BE-200E-A627-FD27-A7217EA7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AF4BD-8BC0-DC28-3595-9D779DD7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DAC-C8AE-45E7-A449-97FD73A9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03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A2E2-4338-2A92-2E84-F899BC9E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A9430-14B2-9A60-0BB6-C0AF66893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F9208-1F04-1911-3949-79DD4346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A35-BA85-4712-A054-ADDB7B162D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21DD-FC4D-EDDB-6E91-58F74CEB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500D1-1EF3-0CD9-3A22-73FA2368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DAC-C8AE-45E7-A449-97FD73A9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197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05079-333F-CCC8-2B50-A0BF44622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E5AE5-16F4-79A7-4066-08D4CEDE1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1DB6C-4F7A-D601-A821-04FD9188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A35-BA85-4712-A054-ADDB7B162D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4A215-3F65-937D-28FE-D6F628ED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3A091-0721-3167-FE92-BA988632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DAC-C8AE-45E7-A449-97FD73A9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6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3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9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3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gräs, friidrott, sport&#10;&#10;Automatiskt genererad beskrivning">
            <a:extLst>
              <a:ext uri="{FF2B5EF4-FFF2-40B4-BE49-F238E27FC236}">
                <a16:creationId xmlns:a16="http://schemas.microsoft.com/office/drawing/2014/main" id="{A6679220-12B8-46D4-B4B9-ADE809DDC4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30" y="107566"/>
            <a:ext cx="4422914" cy="65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6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16EF5-F6D2-FBF8-DA2B-D1871689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E56E8-20D4-F46A-FC13-68463E7B3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85B0D-02C1-F2DA-BE7A-12A8DE09A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984A35-BA85-4712-A054-ADDB7B162D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11-C035-1CA8-FAF1-3289CC64B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E7A2D-C845-CECF-673B-901DF8778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344DAC-C8AE-45E7-A449-97FD73A9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id="{4D90D76C-184F-4A96-8FE8-1114F8EE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2F9DE355-E8A7-498B-A6A0-54D03B953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EACF5-DC41-B94A-820C-40C4C8E4F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1122363"/>
            <a:ext cx="4910841" cy="2387600"/>
          </a:xfrm>
        </p:spPr>
        <p:txBody>
          <a:bodyPr>
            <a:normAutofit/>
          </a:bodyPr>
          <a:lstStyle/>
          <a:p>
            <a:r>
              <a:rPr lang="sv-SE" dirty="0"/>
              <a:t>Föräldramöte 2026</a:t>
            </a:r>
            <a:endParaRPr lang="en-GB"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2A206088-3BBC-C316-B96E-6D56A4F0B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8" r="5305"/>
          <a:stretch/>
        </p:blipFill>
        <p:spPr>
          <a:xfrm>
            <a:off x="6083645" y="10"/>
            <a:ext cx="6108356" cy="685799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DB50E-3D68-A4AD-1CA3-82EEC0E3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2026-02-04</a:t>
            </a:r>
          </a:p>
        </p:txBody>
      </p:sp>
    </p:spTree>
    <p:extLst>
      <p:ext uri="{BB962C8B-B14F-4D97-AF65-F5344CB8AC3E}">
        <p14:creationId xmlns:p14="http://schemas.microsoft.com/office/powerpoint/2010/main" val="299244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A5AD7-2CB1-4522-57C0-C2B2881048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857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06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CD85E-BF8B-ECFF-5ADF-4EA68D0E1B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5" r="-1" b="-1"/>
          <a:stretch>
            <a:fillRect/>
          </a:stretch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35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47825-6162-DF91-5604-6EBCD6B5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495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81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A8AA-2AC5-FE85-1CE3-EA6E36B0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Säsong 2026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1DB5-266B-C0E5-3C3B-F4A2BB3D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Anmält 2 lag – 19 spelare och 4 ledare/tränare</a:t>
            </a:r>
          </a:p>
          <a:p>
            <a:r>
              <a:rPr lang="sv-SE" dirty="0"/>
              <a:t>Cup – Eskils Cupen v.31</a:t>
            </a:r>
          </a:p>
          <a:p>
            <a:r>
              <a:rPr lang="sv-SE" dirty="0"/>
              <a:t>Träningar försäsong – Onsdagar + fredagar fr om mars. Söndagar inomhus till 29 mars (ej matchdagar)</a:t>
            </a:r>
          </a:p>
          <a:p>
            <a:r>
              <a:rPr lang="sv-SE" dirty="0"/>
              <a:t>Träningar säsong – Måndagar, onsdagar och torsdagar </a:t>
            </a:r>
            <a:r>
              <a:rPr lang="sv-SE" dirty="0" err="1"/>
              <a:t>kl</a:t>
            </a:r>
            <a:r>
              <a:rPr lang="sv-SE" dirty="0"/>
              <a:t> 18.30 - 19.45 </a:t>
            </a:r>
          </a:p>
          <a:p>
            <a:r>
              <a:rPr lang="sv-SE" dirty="0"/>
              <a:t>Kvällsmacka – försöker få till detta 1-2 ggr/mån</a:t>
            </a:r>
          </a:p>
          <a:p>
            <a:r>
              <a:rPr lang="sv-SE" dirty="0"/>
              <a:t>Träningsinnehåll – Teknik, spelövningar, passning, styrka/balans, knäkontroll, </a:t>
            </a:r>
            <a:r>
              <a:rPr lang="sv-SE" b="1" dirty="0"/>
              <a:t>teori</a:t>
            </a:r>
          </a:p>
          <a:p>
            <a:r>
              <a:rPr lang="sv-SE" dirty="0"/>
              <a:t>Individuella samtal </a:t>
            </a:r>
          </a:p>
          <a:p>
            <a:r>
              <a:rPr lang="sv-SE" dirty="0"/>
              <a:t>Matcher – Träningsmatcher uppbokade, serieförslag kommer senare</a:t>
            </a:r>
          </a:p>
          <a:p>
            <a:r>
              <a:rPr lang="sv-SE" dirty="0"/>
              <a:t>Träningsläger – I kontakt med Strömsnäsbruks IF (helgen 11-12 april alt 18-19 april), </a:t>
            </a:r>
            <a:r>
              <a:rPr lang="sv-SE" b="1" dirty="0"/>
              <a:t>alt</a:t>
            </a:r>
            <a:r>
              <a:rPr lang="sv-SE" dirty="0"/>
              <a:t> Matchcamp Skövde 6 april</a:t>
            </a:r>
          </a:p>
          <a:p>
            <a:r>
              <a:rPr lang="sv-SE" dirty="0"/>
              <a:t>Försäljning – Behövs för att finansiera läger + cup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61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94A6-B2B2-3866-A818-DD2C277D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Säsong 2026 - Önskemål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2C26E5-96E5-B612-6F9B-D0C6E94DF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3"/>
            <a:ext cx="10869248" cy="3600450"/>
          </a:xfrm>
        </p:spPr>
        <p:txBody>
          <a:bodyPr>
            <a:normAutofit/>
          </a:bodyPr>
          <a:lstStyle/>
          <a:p>
            <a:r>
              <a:rPr lang="sv-SE" b="1" dirty="0"/>
              <a:t>Kallelse till matcher och träningar</a:t>
            </a:r>
          </a:p>
          <a:p>
            <a:r>
              <a:rPr lang="sv-SE" dirty="0">
                <a:solidFill>
                  <a:srgbClr val="00B050"/>
                </a:solidFill>
              </a:rPr>
              <a:t>Kommer, </a:t>
            </a:r>
            <a:r>
              <a:rPr lang="sv-SE" dirty="0">
                <a:solidFill>
                  <a:srgbClr val="FF0000"/>
                </a:solidFill>
              </a:rPr>
              <a:t>Kommer inte, </a:t>
            </a:r>
            <a:r>
              <a:rPr lang="sv-SE" dirty="0"/>
              <a:t>Obesvarad = får ej förekomma</a:t>
            </a:r>
          </a:p>
          <a:p>
            <a:r>
              <a:rPr lang="sv-SE" b="1" dirty="0"/>
              <a:t>Sista anmälningsdag på laget.se</a:t>
            </a:r>
          </a:p>
          <a:p>
            <a:r>
              <a:rPr lang="sv-SE" dirty="0"/>
              <a:t>Träning: 2 timmar innan träningen startar</a:t>
            </a:r>
          </a:p>
          <a:p>
            <a:r>
              <a:rPr lang="sv-SE" dirty="0"/>
              <a:t>Match: 2 dagar innan match</a:t>
            </a:r>
          </a:p>
          <a:p>
            <a:endParaRPr lang="sv-SE" u="sng" dirty="0"/>
          </a:p>
          <a:p>
            <a:r>
              <a:rPr lang="sv-SE" u="sng" dirty="0"/>
              <a:t>Ovan önskemål underlättar för planering av träning och matcher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21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B3D6-E127-B115-8018-154FC5B1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0597B-1635-D46F-C02A-17235930A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403793"/>
            <a:ext cx="9512888" cy="3600450"/>
          </a:xfrm>
        </p:spPr>
        <p:txBody>
          <a:bodyPr>
            <a:noAutofit/>
          </a:bodyPr>
          <a:lstStyle/>
          <a:p>
            <a:r>
              <a:rPr lang="sv-SE" sz="1400" dirty="0"/>
              <a:t>Det vi behöver hjälp med: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/>
              <a:t>Kallelse – </a:t>
            </a:r>
            <a:r>
              <a:rPr lang="sv-SE" sz="1400" dirty="0" err="1"/>
              <a:t>Emeli</a:t>
            </a:r>
            <a:r>
              <a:rPr lang="sv-SE" sz="1400" dirty="0"/>
              <a:t> 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/>
              <a:t>Bjuda in </a:t>
            </a:r>
            <a:r>
              <a:rPr lang="sv-SE" sz="1400"/>
              <a:t>domare -</a:t>
            </a:r>
            <a:endParaRPr lang="sv-SE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/>
              <a:t>Kassör – Per Andersson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/>
              <a:t>Kioskansvarig – Kennerth Ö</a:t>
            </a:r>
            <a:endParaRPr lang="sv-SE" sz="1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>
                <a:sym typeface="Wingdings" panose="05000000000000000000" pitchFamily="2" charset="2"/>
              </a:rPr>
              <a:t>Kan uppkomma behov av stöttning vid matcher och träningar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>
                <a:sym typeface="Wingdings" panose="05000000000000000000" pitchFamily="2" charset="2"/>
              </a:rPr>
              <a:t>Föräldragrupp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sv-SE" sz="1200" dirty="0">
                <a:sym typeface="Wingdings" panose="05000000000000000000" pitchFamily="2" charset="2"/>
              </a:rPr>
              <a:t>Samla in pengar till lagkassan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sv-SE" sz="1200" dirty="0">
                <a:sym typeface="Wingdings" panose="05000000000000000000" pitchFamily="2" charset="2"/>
              </a:rPr>
              <a:t>Organisera aktiviteter utanför plan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endParaRPr lang="sv-SE" sz="1200" dirty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070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0099-5390-0956-B8F0-72D4D8DF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E274D-E6C0-D9F5-5DA6-612C92BB2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Utvärdering säsongen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Vad händer 2026?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Övrigt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3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9645-E92A-F0D7-FD37-26703AE6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Utvärdering säsong 2025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0F80-B2D6-8B4D-0F81-5F5A0B896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Antal spelade matcher –  32 </a:t>
            </a:r>
            <a:r>
              <a:rPr lang="sv-SE" dirty="0" err="1"/>
              <a:t>st</a:t>
            </a:r>
            <a:r>
              <a:rPr lang="sv-SE" dirty="0"/>
              <a:t> (44)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Antal träningar – 54 </a:t>
            </a:r>
            <a:r>
              <a:rPr lang="sv-SE" dirty="0" err="1"/>
              <a:t>st</a:t>
            </a:r>
            <a:r>
              <a:rPr lang="sv-SE" dirty="0"/>
              <a:t> (68)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Cuper – </a:t>
            </a:r>
            <a:r>
              <a:rPr lang="sv-SE" dirty="0" err="1"/>
              <a:t>GrimslövCupen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Aktiviteter –  Fotbollens dag, kvällsmacka, avslutning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Organisation – Fungerat bra. Pontus/Lee/Enes haft hand om träningar genom året.  	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sv-SE" dirty="0"/>
              <a:t>	kallelser - </a:t>
            </a:r>
            <a:r>
              <a:rPr lang="sv-SE" dirty="0" err="1"/>
              <a:t>Emeli</a:t>
            </a:r>
            <a:r>
              <a:rPr lang="sv-SE" dirty="0"/>
              <a:t> K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sv-SE" dirty="0"/>
              <a:t>	kiosk - Kennerth Ö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sv-SE" dirty="0"/>
              <a:t>	aktiviteter – Caroline C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sv-SE" dirty="0"/>
              <a:t>	kassör - Per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Kassa: ? :- (21 695:-)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79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2838DF-D14A-49DC-9781-D0E6420EC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614363"/>
            <a:ext cx="7081520" cy="985837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Första året 9v9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61DBD2-5B46-40A5-8528-6DB36AB8957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8000" y="1976438"/>
            <a:ext cx="7081520" cy="470884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Större plan</a:t>
            </a:r>
          </a:p>
          <a:p>
            <a:pPr marL="0" indent="0">
              <a:buNone/>
            </a:pPr>
            <a:r>
              <a:rPr lang="sv-SE" sz="2000" dirty="0"/>
              <a:t>Fler spelare</a:t>
            </a:r>
          </a:p>
          <a:p>
            <a:pPr marL="0" indent="0">
              <a:buNone/>
            </a:pPr>
            <a:r>
              <a:rPr lang="sv-SE" sz="2000" dirty="0"/>
              <a:t>Offside</a:t>
            </a:r>
          </a:p>
        </p:txBody>
      </p:sp>
      <p:sp>
        <p:nvSpPr>
          <p:cNvPr id="5" name="Oval 19">
            <a:extLst>
              <a:ext uri="{FF2B5EF4-FFF2-40B4-BE49-F238E27FC236}">
                <a16:creationId xmlns:a16="http://schemas.microsoft.com/office/drawing/2014/main" id="{87A235C6-5E6F-4C61-AA75-D452D9F48FDD}"/>
              </a:ext>
            </a:extLst>
          </p:cNvPr>
          <p:cNvSpPr/>
          <p:nvPr/>
        </p:nvSpPr>
        <p:spPr>
          <a:xfrm>
            <a:off x="9738403" y="5475136"/>
            <a:ext cx="228600" cy="228600"/>
          </a:xfrm>
          <a:prstGeom prst="ellipse">
            <a:avLst/>
          </a:prstGeom>
          <a:solidFill>
            <a:srgbClr val="6AF4EC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40">
            <a:extLst>
              <a:ext uri="{FF2B5EF4-FFF2-40B4-BE49-F238E27FC236}">
                <a16:creationId xmlns:a16="http://schemas.microsoft.com/office/drawing/2014/main" id="{FA89B88E-AA04-437C-AA15-C96CE8F7E5D6}"/>
              </a:ext>
            </a:extLst>
          </p:cNvPr>
          <p:cNvSpPr/>
          <p:nvPr/>
        </p:nvSpPr>
        <p:spPr>
          <a:xfrm>
            <a:off x="9738403" y="242337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40">
            <a:extLst>
              <a:ext uri="{FF2B5EF4-FFF2-40B4-BE49-F238E27FC236}">
                <a16:creationId xmlns:a16="http://schemas.microsoft.com/office/drawing/2014/main" id="{7A9D8033-0E22-4CF4-BCA5-09D83BF5E9D6}"/>
              </a:ext>
            </a:extLst>
          </p:cNvPr>
          <p:cNvSpPr/>
          <p:nvPr/>
        </p:nvSpPr>
        <p:spPr>
          <a:xfrm>
            <a:off x="8140795" y="265197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40">
            <a:extLst>
              <a:ext uri="{FF2B5EF4-FFF2-40B4-BE49-F238E27FC236}">
                <a16:creationId xmlns:a16="http://schemas.microsoft.com/office/drawing/2014/main" id="{5B811834-64A9-438B-B317-F646FD9B5CA5}"/>
              </a:ext>
            </a:extLst>
          </p:cNvPr>
          <p:cNvSpPr/>
          <p:nvPr/>
        </p:nvSpPr>
        <p:spPr>
          <a:xfrm>
            <a:off x="11336011" y="265197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40">
            <a:extLst>
              <a:ext uri="{FF2B5EF4-FFF2-40B4-BE49-F238E27FC236}">
                <a16:creationId xmlns:a16="http://schemas.microsoft.com/office/drawing/2014/main" id="{DD1FB83B-609F-4E4E-8DAD-9470CEFFF559}"/>
              </a:ext>
            </a:extLst>
          </p:cNvPr>
          <p:cNvSpPr/>
          <p:nvPr/>
        </p:nvSpPr>
        <p:spPr>
          <a:xfrm>
            <a:off x="9234165" y="3314700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40">
            <a:extLst>
              <a:ext uri="{FF2B5EF4-FFF2-40B4-BE49-F238E27FC236}">
                <a16:creationId xmlns:a16="http://schemas.microsoft.com/office/drawing/2014/main" id="{38E04E10-9409-4274-AA08-D9A084E27F97}"/>
              </a:ext>
            </a:extLst>
          </p:cNvPr>
          <p:cNvSpPr/>
          <p:nvPr/>
        </p:nvSpPr>
        <p:spPr>
          <a:xfrm>
            <a:off x="10101587" y="3636499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40">
            <a:extLst>
              <a:ext uri="{FF2B5EF4-FFF2-40B4-BE49-F238E27FC236}">
                <a16:creationId xmlns:a16="http://schemas.microsoft.com/office/drawing/2014/main" id="{30AF01E9-AA01-4D84-9062-D8E2888D3E7B}"/>
              </a:ext>
            </a:extLst>
          </p:cNvPr>
          <p:cNvSpPr/>
          <p:nvPr/>
        </p:nvSpPr>
        <p:spPr>
          <a:xfrm>
            <a:off x="8255095" y="4206025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40">
            <a:extLst>
              <a:ext uri="{FF2B5EF4-FFF2-40B4-BE49-F238E27FC236}">
                <a16:creationId xmlns:a16="http://schemas.microsoft.com/office/drawing/2014/main" id="{988D9B6A-6EFA-4123-870C-68EDABB62CF1}"/>
              </a:ext>
            </a:extLst>
          </p:cNvPr>
          <p:cNvSpPr/>
          <p:nvPr/>
        </p:nvSpPr>
        <p:spPr>
          <a:xfrm>
            <a:off x="9738403" y="4589491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40">
            <a:extLst>
              <a:ext uri="{FF2B5EF4-FFF2-40B4-BE49-F238E27FC236}">
                <a16:creationId xmlns:a16="http://schemas.microsoft.com/office/drawing/2014/main" id="{7D203AF3-0AF9-43D6-B452-46C67C62DDB5}"/>
              </a:ext>
            </a:extLst>
          </p:cNvPr>
          <p:cNvSpPr/>
          <p:nvPr/>
        </p:nvSpPr>
        <p:spPr>
          <a:xfrm>
            <a:off x="11107411" y="4226305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C8F559-BB8B-92BE-4997-3AD45EE032C5}"/>
              </a:ext>
            </a:extLst>
          </p:cNvPr>
          <p:cNvSpPr/>
          <p:nvPr/>
        </p:nvSpPr>
        <p:spPr>
          <a:xfrm>
            <a:off x="5029200" y="6547104"/>
            <a:ext cx="2020824" cy="31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65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1D0BB6-7A01-6C4E-7AEE-0B3B5E49B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01A34-FCE7-0B34-951F-0F203F22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Säsong 2025 summering</a:t>
            </a:r>
            <a:endParaRPr lang="en-US" sz="66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FC3B06-920B-5D38-7EFF-4248297A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4" y="2013351"/>
            <a:ext cx="11532193" cy="2025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968615-7C88-BC52-52F0-CBE4E533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00" y="4600069"/>
            <a:ext cx="11544893" cy="19686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C5B73C-D7F8-EADC-82AA-E450ED9304BA}"/>
              </a:ext>
            </a:extLst>
          </p:cNvPr>
          <p:cNvSpPr/>
          <p:nvPr/>
        </p:nvSpPr>
        <p:spPr>
          <a:xfrm>
            <a:off x="141514" y="4245429"/>
            <a:ext cx="11908972" cy="1850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42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group of girls in blue uniforms&#10;&#10;AI-generated content may be incorrect.">
            <a:extLst>
              <a:ext uri="{FF2B5EF4-FFF2-40B4-BE49-F238E27FC236}">
                <a16:creationId xmlns:a16="http://schemas.microsoft.com/office/drawing/2014/main" id="{684ECDD7-C7E9-9E3A-6BE7-15885C5ECC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54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0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7B55-9D52-6CC2-838D-9226A5F474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44" r="-1" b="19535"/>
          <a:stretch>
            <a:fillRect/>
          </a:stretch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6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EF66DD-1715-5C6C-47F0-4F3B2FAF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79" y="270303"/>
            <a:ext cx="8902292" cy="65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0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664DB-2F94-B874-453C-25DD1F94FF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74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76320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Custom 29">
      <a:dk1>
        <a:srgbClr val="000000"/>
      </a:dk1>
      <a:lt1>
        <a:sysClr val="window" lastClr="FFFFFF"/>
      </a:lt1>
      <a:dk2>
        <a:srgbClr val="465959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7967B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BECD8F5-D33B-46C2-8C11-7A513768E5B3}" vid="{FB2CCB77-A939-4364-B252-04DA5E632D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67c970b-0277-4fc5-a8ba-4ece4a395a70}" enabled="1" method="Privileged" siteId="{7849ddb5-cc3f-42e6-b0f1-1102b2c2600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Widescreen</PresentationFormat>
  <Paragraphs>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Meiryo</vt:lpstr>
      <vt:lpstr>Aptos</vt:lpstr>
      <vt:lpstr>Aptos Display</vt:lpstr>
      <vt:lpstr>Arial</vt:lpstr>
      <vt:lpstr>Avenir Next LT Pro</vt:lpstr>
      <vt:lpstr>Bahnschrift</vt:lpstr>
      <vt:lpstr>Calibri</vt:lpstr>
      <vt:lpstr>Wingdings</vt:lpstr>
      <vt:lpstr>MatrixVTI</vt:lpstr>
      <vt:lpstr>1_Office-tema</vt:lpstr>
      <vt:lpstr>Office Theme</vt:lpstr>
      <vt:lpstr>Föräldramöte 2026</vt:lpstr>
      <vt:lpstr>Agenda</vt:lpstr>
      <vt:lpstr>Utvärdering säsong 2025</vt:lpstr>
      <vt:lpstr>Första året 9v9</vt:lpstr>
      <vt:lpstr>Säsong 2025 summering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Säsong 2026</vt:lpstr>
      <vt:lpstr>Säsong 2026 - Önskemål</vt:lpstr>
      <vt:lpstr>Övrigt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Enes Smajlovic</dc:creator>
  <cp:lastModifiedBy>Enes Smajlovic</cp:lastModifiedBy>
  <cp:revision>3</cp:revision>
  <dcterms:created xsi:type="dcterms:W3CDTF">2024-01-25T14:58:09Z</dcterms:created>
  <dcterms:modified xsi:type="dcterms:W3CDTF">2026-02-04T14:44:36Z</dcterms:modified>
</cp:coreProperties>
</file>