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3E33DE-D3F0-48E3-8C52-AF2B0916FC28}" v="4" dt="2024-04-10T10:08:43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2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es Smajlovic" userId="332fba9e-09c4-4572-9a92-c09aa5fec00c" providerId="ADAL" clId="{F11974F9-B2E7-4330-BC0F-238FF5D7D1A5}"/>
    <pc:docChg chg="undo custSel addSld modSld addMainMaster delMainMaster">
      <pc:chgData name="Enes Smajlovic" userId="332fba9e-09c4-4572-9a92-c09aa5fec00c" providerId="ADAL" clId="{F11974F9-B2E7-4330-BC0F-238FF5D7D1A5}" dt="2024-01-25T15:24:08.932" v="153" actId="478"/>
      <pc:docMkLst>
        <pc:docMk/>
      </pc:docMkLst>
      <pc:sldChg chg="addSp delSp modSp mod setBg modClrScheme addAnim delAnim chgLayout">
        <pc:chgData name="Enes Smajlovic" userId="332fba9e-09c4-4572-9a92-c09aa5fec00c" providerId="ADAL" clId="{F11974F9-B2E7-4330-BC0F-238FF5D7D1A5}" dt="2024-01-25T15:24:08.932" v="153" actId="478"/>
        <pc:sldMkLst>
          <pc:docMk/>
          <pc:sldMk cId="2992442116" sldId="256"/>
        </pc:sldMkLst>
        <pc:spChg chg="mod">
          <ac:chgData name="Enes Smajlovic" userId="332fba9e-09c4-4572-9a92-c09aa5fec00c" providerId="ADAL" clId="{F11974F9-B2E7-4330-BC0F-238FF5D7D1A5}" dt="2024-01-25T15:21:56.825" v="27" actId="26606"/>
          <ac:spMkLst>
            <pc:docMk/>
            <pc:sldMk cId="2992442116" sldId="256"/>
            <ac:spMk id="2" creationId="{959EACF5-DC41-B94A-820C-40C4C8E4FE6A}"/>
          </ac:spMkLst>
        </pc:spChg>
        <pc:spChg chg="del mod">
          <ac:chgData name="Enes Smajlovic" userId="332fba9e-09c4-4572-9a92-c09aa5fec00c" providerId="ADAL" clId="{F11974F9-B2E7-4330-BC0F-238FF5D7D1A5}" dt="2024-01-25T15:24:08.932" v="153" actId="478"/>
          <ac:spMkLst>
            <pc:docMk/>
            <pc:sldMk cId="2992442116" sldId="256"/>
            <ac:spMk id="3" creationId="{228E132E-55FC-2B16-600D-06127956481C}"/>
          </ac:spMkLst>
        </pc:spChg>
        <pc:spChg chg="add del">
          <ac:chgData name="Enes Smajlovic" userId="332fba9e-09c4-4572-9a92-c09aa5fec00c" providerId="ADAL" clId="{F11974F9-B2E7-4330-BC0F-238FF5D7D1A5}" dt="2024-01-25T15:21:56.825" v="27" actId="26606"/>
          <ac:spMkLst>
            <pc:docMk/>
            <pc:sldMk cId="2992442116" sldId="256"/>
            <ac:spMk id="10" creationId="{0671A8AE-40A1-4631-A6B8-581AFF065482}"/>
          </ac:spMkLst>
        </pc:spChg>
        <pc:spChg chg="add del">
          <ac:chgData name="Enes Smajlovic" userId="332fba9e-09c4-4572-9a92-c09aa5fec00c" providerId="ADAL" clId="{F11974F9-B2E7-4330-BC0F-238FF5D7D1A5}" dt="2024-01-25T15:21:56.825" v="27" actId="26606"/>
          <ac:spMkLst>
            <pc:docMk/>
            <pc:sldMk cId="2992442116" sldId="256"/>
            <ac:spMk id="12" creationId="{AB58EF07-17C2-48CF-ABB0-EEF1F17CB8F0}"/>
          </ac:spMkLst>
        </pc:spChg>
        <pc:spChg chg="add del">
          <ac:chgData name="Enes Smajlovic" userId="332fba9e-09c4-4572-9a92-c09aa5fec00c" providerId="ADAL" clId="{F11974F9-B2E7-4330-BC0F-238FF5D7D1A5}" dt="2024-01-25T15:21:56.825" v="27" actId="26606"/>
          <ac:spMkLst>
            <pc:docMk/>
            <pc:sldMk cId="2992442116" sldId="256"/>
            <ac:spMk id="14" creationId="{AF2F604E-43BE-4DC3-B983-E071523364F8}"/>
          </ac:spMkLst>
        </pc:spChg>
        <pc:spChg chg="add del">
          <ac:chgData name="Enes Smajlovic" userId="332fba9e-09c4-4572-9a92-c09aa5fec00c" providerId="ADAL" clId="{F11974F9-B2E7-4330-BC0F-238FF5D7D1A5}" dt="2024-01-25T15:21:56.825" v="27" actId="26606"/>
          <ac:spMkLst>
            <pc:docMk/>
            <pc:sldMk cId="2992442116" sldId="256"/>
            <ac:spMk id="16" creationId="{08C9B587-E65E-4B52-B37C-ABEBB6E87928}"/>
          </ac:spMkLst>
        </pc:spChg>
        <pc:spChg chg="add del">
          <ac:chgData name="Enes Smajlovic" userId="332fba9e-09c4-4572-9a92-c09aa5fec00c" providerId="ADAL" clId="{F11974F9-B2E7-4330-BC0F-238FF5D7D1A5}" dt="2024-01-25T15:21:40.292" v="20" actId="26606"/>
          <ac:spMkLst>
            <pc:docMk/>
            <pc:sldMk cId="2992442116" sldId="256"/>
            <ac:spMk id="21" creationId="{33428ACC-71EC-4171-9527-10983BA6B41D}"/>
          </ac:spMkLst>
        </pc:spChg>
        <pc:spChg chg="add del">
          <ac:chgData name="Enes Smajlovic" userId="332fba9e-09c4-4572-9a92-c09aa5fec00c" providerId="ADAL" clId="{F11974F9-B2E7-4330-BC0F-238FF5D7D1A5}" dt="2024-01-25T15:21:40.292" v="20" actId="26606"/>
          <ac:spMkLst>
            <pc:docMk/>
            <pc:sldMk cId="2992442116" sldId="256"/>
            <ac:spMk id="25" creationId="{8D4480B4-953D-41FA-9052-09AB3A026947}"/>
          </ac:spMkLst>
        </pc:spChg>
        <pc:spChg chg="add del">
          <ac:chgData name="Enes Smajlovic" userId="332fba9e-09c4-4572-9a92-c09aa5fec00c" providerId="ADAL" clId="{F11974F9-B2E7-4330-BC0F-238FF5D7D1A5}" dt="2024-01-25T15:21:52.822" v="23" actId="26606"/>
          <ac:spMkLst>
            <pc:docMk/>
            <pc:sldMk cId="2992442116" sldId="256"/>
            <ac:spMk id="27" creationId="{511C99DC-C3C5-4EBE-91DD-345109C3D6E0}"/>
          </ac:spMkLst>
        </pc:spChg>
        <pc:spChg chg="add del">
          <ac:chgData name="Enes Smajlovic" userId="332fba9e-09c4-4572-9a92-c09aa5fec00c" providerId="ADAL" clId="{F11974F9-B2E7-4330-BC0F-238FF5D7D1A5}" dt="2024-01-25T15:21:56.778" v="26" actId="26606"/>
          <ac:spMkLst>
            <pc:docMk/>
            <pc:sldMk cId="2992442116" sldId="256"/>
            <ac:spMk id="30" creationId="{7E8C5D14-1FE5-4E78-901B-86EB53F6B5E8}"/>
          </ac:spMkLst>
        </pc:spChg>
        <pc:spChg chg="add del">
          <ac:chgData name="Enes Smajlovic" userId="332fba9e-09c4-4572-9a92-c09aa5fec00c" providerId="ADAL" clId="{F11974F9-B2E7-4330-BC0F-238FF5D7D1A5}" dt="2024-01-25T15:21:56.778" v="26" actId="26606"/>
          <ac:spMkLst>
            <pc:docMk/>
            <pc:sldMk cId="2992442116" sldId="256"/>
            <ac:spMk id="31" creationId="{1EFD404E-14B6-4461-B0DA-EA0E08E999A7}"/>
          </ac:spMkLst>
        </pc:spChg>
        <pc:spChg chg="add del">
          <ac:chgData name="Enes Smajlovic" userId="332fba9e-09c4-4572-9a92-c09aa5fec00c" providerId="ADAL" clId="{F11974F9-B2E7-4330-BC0F-238FF5D7D1A5}" dt="2024-01-25T15:21:56.778" v="26" actId="26606"/>
          <ac:spMkLst>
            <pc:docMk/>
            <pc:sldMk cId="2992442116" sldId="256"/>
            <ac:spMk id="32" creationId="{284A8429-F65A-490D-96E4-1158D3E8A026}"/>
          </ac:spMkLst>
        </pc:spChg>
        <pc:spChg chg="add del">
          <ac:chgData name="Enes Smajlovic" userId="332fba9e-09c4-4572-9a92-c09aa5fec00c" providerId="ADAL" clId="{F11974F9-B2E7-4330-BC0F-238FF5D7D1A5}" dt="2024-01-25T15:21:56.778" v="26" actId="26606"/>
          <ac:spMkLst>
            <pc:docMk/>
            <pc:sldMk cId="2992442116" sldId="256"/>
            <ac:spMk id="33" creationId="{0F022291-A82B-4D23-A1E0-5F9BD684669E}"/>
          </ac:spMkLst>
        </pc:spChg>
        <pc:spChg chg="add">
          <ac:chgData name="Enes Smajlovic" userId="332fba9e-09c4-4572-9a92-c09aa5fec00c" providerId="ADAL" clId="{F11974F9-B2E7-4330-BC0F-238FF5D7D1A5}" dt="2024-01-25T15:21:56.825" v="27" actId="26606"/>
          <ac:spMkLst>
            <pc:docMk/>
            <pc:sldMk cId="2992442116" sldId="256"/>
            <ac:spMk id="35" creationId="{4D90D76C-184F-4A96-8FE8-1114F8EE1F56}"/>
          </ac:spMkLst>
        </pc:spChg>
        <pc:spChg chg="add">
          <ac:chgData name="Enes Smajlovic" userId="332fba9e-09c4-4572-9a92-c09aa5fec00c" providerId="ADAL" clId="{F11974F9-B2E7-4330-BC0F-238FF5D7D1A5}" dt="2024-01-25T15:21:56.825" v="27" actId="26606"/>
          <ac:spMkLst>
            <pc:docMk/>
            <pc:sldMk cId="2992442116" sldId="256"/>
            <ac:spMk id="36" creationId="{2F9DE355-E8A7-498B-A6A0-54D03B953F89}"/>
          </ac:spMkLst>
        </pc:spChg>
        <pc:picChg chg="add mod ord">
          <ac:chgData name="Enes Smajlovic" userId="332fba9e-09c4-4572-9a92-c09aa5fec00c" providerId="ADAL" clId="{F11974F9-B2E7-4330-BC0F-238FF5D7D1A5}" dt="2024-01-25T15:21:56.825" v="27" actId="26606"/>
          <ac:picMkLst>
            <pc:docMk/>
            <pc:sldMk cId="2992442116" sldId="256"/>
            <ac:picMk id="5" creationId="{2A206088-3BBC-C316-B96E-6D56A4F0BCCB}"/>
          </ac:picMkLst>
        </pc:picChg>
        <pc:cxnChg chg="add del">
          <ac:chgData name="Enes Smajlovic" userId="332fba9e-09c4-4572-9a92-c09aa5fec00c" providerId="ADAL" clId="{F11974F9-B2E7-4330-BC0F-238FF5D7D1A5}" dt="2024-01-25T15:21:40.292" v="20" actId="26606"/>
          <ac:cxnSpMkLst>
            <pc:docMk/>
            <pc:sldMk cId="2992442116" sldId="256"/>
            <ac:cxnSpMk id="23" creationId="{BA22713B-ABB6-4391-97F9-0449A2B9B664}"/>
          </ac:cxnSpMkLst>
        </pc:cxnChg>
        <pc:cxnChg chg="add del">
          <ac:chgData name="Enes Smajlovic" userId="332fba9e-09c4-4572-9a92-c09aa5fec00c" providerId="ADAL" clId="{F11974F9-B2E7-4330-BC0F-238FF5D7D1A5}" dt="2024-01-25T15:21:52.822" v="23" actId="26606"/>
          <ac:cxnSpMkLst>
            <pc:docMk/>
            <pc:sldMk cId="2992442116" sldId="256"/>
            <ac:cxnSpMk id="28" creationId="{B0AA360F-DECB-4836-8FB6-22C4BC3FB02D}"/>
          </ac:cxnSpMkLst>
        </pc:cxnChg>
      </pc:sldChg>
      <pc:sldChg chg="modSp new mod">
        <pc:chgData name="Enes Smajlovic" userId="332fba9e-09c4-4572-9a92-c09aa5fec00c" providerId="ADAL" clId="{F11974F9-B2E7-4330-BC0F-238FF5D7D1A5}" dt="2024-01-25T15:23:42.415" v="152" actId="20577"/>
        <pc:sldMkLst>
          <pc:docMk/>
          <pc:sldMk cId="406936491" sldId="257"/>
        </pc:sldMkLst>
        <pc:spChg chg="mod">
          <ac:chgData name="Enes Smajlovic" userId="332fba9e-09c4-4572-9a92-c09aa5fec00c" providerId="ADAL" clId="{F11974F9-B2E7-4330-BC0F-238FF5D7D1A5}" dt="2024-01-25T15:22:13.361" v="34" actId="20577"/>
          <ac:spMkLst>
            <pc:docMk/>
            <pc:sldMk cId="406936491" sldId="257"/>
            <ac:spMk id="2" creationId="{00CB0099-5390-0956-B8F0-72D4D8DF4775}"/>
          </ac:spMkLst>
        </pc:spChg>
        <pc:spChg chg="mod">
          <ac:chgData name="Enes Smajlovic" userId="332fba9e-09c4-4572-9a92-c09aa5fec00c" providerId="ADAL" clId="{F11974F9-B2E7-4330-BC0F-238FF5D7D1A5}" dt="2024-01-25T15:23:42.415" v="152" actId="20577"/>
          <ac:spMkLst>
            <pc:docMk/>
            <pc:sldMk cId="406936491" sldId="257"/>
            <ac:spMk id="3" creationId="{D64E274D-E6C0-D9F5-5DA6-612C92BB2167}"/>
          </ac:spMkLst>
        </pc:spChg>
      </pc:sldChg>
      <pc:sldMasterChg chg="add del addSldLayout delSldLayout">
        <pc:chgData name="Enes Smajlovic" userId="332fba9e-09c4-4572-9a92-c09aa5fec00c" providerId="ADAL" clId="{F11974F9-B2E7-4330-BC0F-238FF5D7D1A5}" dt="2024-01-25T15:21:56.825" v="27" actId="26606"/>
        <pc:sldMasterMkLst>
          <pc:docMk/>
          <pc:sldMasterMk cId="2426857282" sldId="2147483648"/>
        </pc:sldMasterMkLst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1465630571" sldId="2147483649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1890083389" sldId="2147483650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803101946" sldId="2147483651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3016385061" sldId="2147483652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3410184509" sldId="2147483653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2171393411" sldId="2147483654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4120630555" sldId="2147483655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667553473" sldId="2147483656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256943110" sldId="2147483657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2121277013" sldId="2147483658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426857282" sldId="2147483648"/>
            <pc:sldLayoutMk cId="4192532210" sldId="2147483659"/>
          </pc:sldLayoutMkLst>
        </pc:sldLayoutChg>
      </pc:sldMasterChg>
      <pc:sldMasterChg chg="add del replId addSldLayout delSldLayout">
        <pc:chgData name="Enes Smajlovic" userId="332fba9e-09c4-4572-9a92-c09aa5fec00c" providerId="ADAL" clId="{F11974F9-B2E7-4330-BC0F-238FF5D7D1A5}" dt="2024-01-25T15:21:40.292" v="20" actId="26606"/>
        <pc:sldMasterMkLst>
          <pc:docMk/>
          <pc:sldMasterMk cId="1249493022" sldId="2147483660"/>
        </pc:sldMasterMkLst>
        <pc:sldLayoutChg chg="add del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3033203234" sldId="2147483661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1542875446" sldId="2147483662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2643050383" sldId="2147483663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2242272722" sldId="2147483664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2039893369" sldId="2147483665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636378681" sldId="2147483666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3029923511" sldId="2147483667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3610777199" sldId="2147483668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2036749208" sldId="2147483669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2509022132" sldId="2147483670"/>
          </pc:sldLayoutMkLst>
        </pc:sldLayoutChg>
        <pc:sldLayoutChg chg="add del replId">
          <pc:chgData name="Enes Smajlovic" userId="332fba9e-09c4-4572-9a92-c09aa5fec00c" providerId="ADAL" clId="{F11974F9-B2E7-4330-BC0F-238FF5D7D1A5}" dt="2024-01-25T15:21:40.292" v="20" actId="26606"/>
          <pc:sldLayoutMkLst>
            <pc:docMk/>
            <pc:sldMasterMk cId="1249493022" sldId="2147483660"/>
            <pc:sldLayoutMk cId="2156764449" sldId="2147483671"/>
          </pc:sldLayoutMkLst>
        </pc:sldLayoutChg>
      </pc:sldMasterChg>
      <pc:sldMasterChg chg="add del addSldLayout delSldLayout">
        <pc:chgData name="Enes Smajlovic" userId="332fba9e-09c4-4572-9a92-c09aa5fec00c" providerId="ADAL" clId="{F11974F9-B2E7-4330-BC0F-238FF5D7D1A5}" dt="2024-01-25T15:21:52.822" v="23" actId="26606"/>
        <pc:sldMasterMkLst>
          <pc:docMk/>
          <pc:sldMasterMk cId="1968375637" sldId="2147483673"/>
        </pc:sldMasterMkLst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523308599" sldId="2147483662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2909869474" sldId="2147483663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611129174" sldId="2147483664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2222103318" sldId="2147483665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833976402" sldId="2147483666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4088453083" sldId="2147483667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2510697208" sldId="2147483668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1511119483" sldId="2147483669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3408631257" sldId="2147483670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717706282" sldId="2147483671"/>
          </pc:sldLayoutMkLst>
        </pc:sldLayoutChg>
        <pc:sldLayoutChg chg="add del">
          <pc:chgData name="Enes Smajlovic" userId="332fba9e-09c4-4572-9a92-c09aa5fec00c" providerId="ADAL" clId="{F11974F9-B2E7-4330-BC0F-238FF5D7D1A5}" dt="2024-01-25T15:21:52.822" v="23" actId="26606"/>
          <pc:sldLayoutMkLst>
            <pc:docMk/>
            <pc:sldMasterMk cId="1968375637" sldId="2147483673"/>
            <pc:sldLayoutMk cId="2222708109" sldId="2147483672"/>
          </pc:sldLayoutMkLst>
        </pc:sldLayoutChg>
      </pc:sldMasterChg>
      <pc:sldMasterChg chg="add del addSldLayout delSldLayout">
        <pc:chgData name="Enes Smajlovic" userId="332fba9e-09c4-4572-9a92-c09aa5fec00c" providerId="ADAL" clId="{F11974F9-B2E7-4330-BC0F-238FF5D7D1A5}" dt="2024-01-25T15:21:56.778" v="26" actId="26606"/>
        <pc:sldMasterMkLst>
          <pc:docMk/>
          <pc:sldMasterMk cId="1331268001" sldId="2147483686"/>
        </pc:sldMasterMkLst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466614926" sldId="2147483675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4156273488" sldId="2147483676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3117300188" sldId="2147483677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4255276907" sldId="2147483678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3319635836" sldId="2147483679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830059251" sldId="2147483680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1902835689" sldId="2147483681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3091154667" sldId="2147483682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2944895974" sldId="2147483683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1208972914" sldId="2147483684"/>
          </pc:sldLayoutMkLst>
        </pc:sldLayoutChg>
        <pc:sldLayoutChg chg="add del">
          <pc:chgData name="Enes Smajlovic" userId="332fba9e-09c4-4572-9a92-c09aa5fec00c" providerId="ADAL" clId="{F11974F9-B2E7-4330-BC0F-238FF5D7D1A5}" dt="2024-01-25T15:21:56.778" v="26" actId="26606"/>
          <pc:sldLayoutMkLst>
            <pc:docMk/>
            <pc:sldMasterMk cId="1331268001" sldId="2147483686"/>
            <pc:sldLayoutMk cId="2263735014" sldId="2147483685"/>
          </pc:sldLayoutMkLst>
        </pc:sldLayoutChg>
      </pc:sldMasterChg>
      <pc:sldMasterChg chg="add addSldLayout">
        <pc:chgData name="Enes Smajlovic" userId="332fba9e-09c4-4572-9a92-c09aa5fec00c" providerId="ADAL" clId="{F11974F9-B2E7-4330-BC0F-238FF5D7D1A5}" dt="2024-01-25T15:21:56.825" v="27" actId="26606"/>
        <pc:sldMasterMkLst>
          <pc:docMk/>
          <pc:sldMasterMk cId="239923431" sldId="2147483712"/>
        </pc:sldMasterMkLst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732036855" sldId="2147483701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9105597" sldId="2147483702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3741532592" sldId="2147483703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1698272446" sldId="2147483704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3934200209" sldId="2147483705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2477602417" sldId="2147483706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2164988782" sldId="2147483707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1661997068" sldId="2147483708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3602233851" sldId="2147483709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1992939498" sldId="2147483710"/>
          </pc:sldLayoutMkLst>
        </pc:sldLayoutChg>
        <pc:sldLayoutChg chg="add">
          <pc:chgData name="Enes Smajlovic" userId="332fba9e-09c4-4572-9a92-c09aa5fec00c" providerId="ADAL" clId="{F11974F9-B2E7-4330-BC0F-238FF5D7D1A5}" dt="2024-01-25T15:21:56.825" v="27" actId="26606"/>
          <pc:sldLayoutMkLst>
            <pc:docMk/>
            <pc:sldMasterMk cId="239923431" sldId="2147483712"/>
            <pc:sldLayoutMk cId="1228497688" sldId="2147483711"/>
          </pc:sldLayoutMkLst>
        </pc:sldLayoutChg>
      </pc:sldMasterChg>
    </pc:docChg>
  </pc:docChgLst>
  <pc:docChgLst>
    <pc:chgData name="Enes Smajlovic" userId="332fba9e-09c4-4572-9a92-c09aa5fec00c" providerId="ADAL" clId="{D43E33DE-D3F0-48E3-8C52-AF2B0916FC28}"/>
    <pc:docChg chg="custSel addSld delSld modSld">
      <pc:chgData name="Enes Smajlovic" userId="332fba9e-09c4-4572-9a92-c09aa5fec00c" providerId="ADAL" clId="{D43E33DE-D3F0-48E3-8C52-AF2B0916FC28}" dt="2024-04-10T10:17:02.074" v="4004" actId="20577"/>
      <pc:docMkLst>
        <pc:docMk/>
      </pc:docMkLst>
      <pc:sldChg chg="modSp mod">
        <pc:chgData name="Enes Smajlovic" userId="332fba9e-09c4-4572-9a92-c09aa5fec00c" providerId="ADAL" clId="{D43E33DE-D3F0-48E3-8C52-AF2B0916FC28}" dt="2024-04-09T12:11:36.210" v="2872" actId="207"/>
        <pc:sldMkLst>
          <pc:docMk/>
          <pc:sldMk cId="2992442116" sldId="256"/>
        </pc:sldMkLst>
        <pc:spChg chg="mod">
          <ac:chgData name="Enes Smajlovic" userId="332fba9e-09c4-4572-9a92-c09aa5fec00c" providerId="ADAL" clId="{D43E33DE-D3F0-48E3-8C52-AF2B0916FC28}" dt="2024-04-09T12:11:36.210" v="2872" actId="207"/>
          <ac:spMkLst>
            <pc:docMk/>
            <pc:sldMk cId="2992442116" sldId="256"/>
            <ac:spMk id="3" creationId="{B21DB50E-3D68-A4AD-1CA3-82EEC0E3C8DF}"/>
          </ac:spMkLst>
        </pc:spChg>
      </pc:sldChg>
      <pc:sldChg chg="modSp mod">
        <pc:chgData name="Enes Smajlovic" userId="332fba9e-09c4-4572-9a92-c09aa5fec00c" providerId="ADAL" clId="{D43E33DE-D3F0-48E3-8C52-AF2B0916FC28}" dt="2024-04-10T09:56:29.596" v="2891" actId="20577"/>
        <pc:sldMkLst>
          <pc:docMk/>
          <pc:sldMk cId="406936491" sldId="257"/>
        </pc:sldMkLst>
        <pc:spChg chg="mod">
          <ac:chgData name="Enes Smajlovic" userId="332fba9e-09c4-4572-9a92-c09aa5fec00c" providerId="ADAL" clId="{D43E33DE-D3F0-48E3-8C52-AF2B0916FC28}" dt="2024-04-10T09:56:29.596" v="2891" actId="20577"/>
          <ac:spMkLst>
            <pc:docMk/>
            <pc:sldMk cId="406936491" sldId="257"/>
            <ac:spMk id="3" creationId="{D64E274D-E6C0-D9F5-5DA6-612C92BB2167}"/>
          </ac:spMkLst>
        </pc:spChg>
      </pc:sldChg>
      <pc:sldChg chg="modSp new mod">
        <pc:chgData name="Enes Smajlovic" userId="332fba9e-09c4-4572-9a92-c09aa5fec00c" providerId="ADAL" clId="{D43E33DE-D3F0-48E3-8C52-AF2B0916FC28}" dt="2024-04-09T11:50:40.066" v="1822" actId="20577"/>
        <pc:sldMkLst>
          <pc:docMk/>
          <pc:sldMk cId="3754796601" sldId="258"/>
        </pc:sldMkLst>
        <pc:spChg chg="mod">
          <ac:chgData name="Enes Smajlovic" userId="332fba9e-09c4-4572-9a92-c09aa5fec00c" providerId="ADAL" clId="{D43E33DE-D3F0-48E3-8C52-AF2B0916FC28}" dt="2024-04-03T14:37:11.524" v="71" actId="20577"/>
          <ac:spMkLst>
            <pc:docMk/>
            <pc:sldMk cId="3754796601" sldId="258"/>
            <ac:spMk id="2" creationId="{222D9645-E92A-F0D7-FD37-26703AE6FC66}"/>
          </ac:spMkLst>
        </pc:spChg>
        <pc:spChg chg="mod">
          <ac:chgData name="Enes Smajlovic" userId="332fba9e-09c4-4572-9a92-c09aa5fec00c" providerId="ADAL" clId="{D43E33DE-D3F0-48E3-8C52-AF2B0916FC28}" dt="2024-04-09T11:50:40.066" v="1822" actId="20577"/>
          <ac:spMkLst>
            <pc:docMk/>
            <pc:sldMk cId="3754796601" sldId="258"/>
            <ac:spMk id="3" creationId="{14900F80-B2D6-8B4D-0F81-5F5A0B896E6A}"/>
          </ac:spMkLst>
        </pc:spChg>
      </pc:sldChg>
      <pc:sldChg chg="modSp new mod">
        <pc:chgData name="Enes Smajlovic" userId="332fba9e-09c4-4572-9a92-c09aa5fec00c" providerId="ADAL" clId="{D43E33DE-D3F0-48E3-8C52-AF2B0916FC28}" dt="2024-04-09T11:53:07.334" v="1907" actId="20577"/>
        <pc:sldMkLst>
          <pc:docMk/>
          <pc:sldMk cId="432612189" sldId="259"/>
        </pc:sldMkLst>
        <pc:spChg chg="mod">
          <ac:chgData name="Enes Smajlovic" userId="332fba9e-09c4-4572-9a92-c09aa5fec00c" providerId="ADAL" clId="{D43E33DE-D3F0-48E3-8C52-AF2B0916FC28}" dt="2024-04-03T14:38:25.266" v="209" actId="20577"/>
          <ac:spMkLst>
            <pc:docMk/>
            <pc:sldMk cId="432612189" sldId="259"/>
            <ac:spMk id="2" creationId="{B064A8AA-2AC5-FE85-1CE3-EA6E36B0E663}"/>
          </ac:spMkLst>
        </pc:spChg>
        <pc:spChg chg="mod">
          <ac:chgData name="Enes Smajlovic" userId="332fba9e-09c4-4572-9a92-c09aa5fec00c" providerId="ADAL" clId="{D43E33DE-D3F0-48E3-8C52-AF2B0916FC28}" dt="2024-04-09T11:53:07.334" v="1907" actId="20577"/>
          <ac:spMkLst>
            <pc:docMk/>
            <pc:sldMk cId="432612189" sldId="259"/>
            <ac:spMk id="3" creationId="{FD221DB5-266B-C0E5-3C3B-F4A2BB3D7455}"/>
          </ac:spMkLst>
        </pc:spChg>
      </pc:sldChg>
      <pc:sldChg chg="modSp new mod">
        <pc:chgData name="Enes Smajlovic" userId="332fba9e-09c4-4572-9a92-c09aa5fec00c" providerId="ADAL" clId="{D43E33DE-D3F0-48E3-8C52-AF2B0916FC28}" dt="2024-04-09T12:08:01.755" v="2870" actId="5793"/>
        <pc:sldMkLst>
          <pc:docMk/>
          <pc:sldMk cId="260709432" sldId="260"/>
        </pc:sldMkLst>
        <pc:spChg chg="mod">
          <ac:chgData name="Enes Smajlovic" userId="332fba9e-09c4-4572-9a92-c09aa5fec00c" providerId="ADAL" clId="{D43E33DE-D3F0-48E3-8C52-AF2B0916FC28}" dt="2024-04-03T14:44:14.933" v="683" actId="20577"/>
          <ac:spMkLst>
            <pc:docMk/>
            <pc:sldMk cId="260709432" sldId="260"/>
            <ac:spMk id="2" creationId="{53DFB3D6-E127-B115-8018-154FC5B17035}"/>
          </ac:spMkLst>
        </pc:spChg>
        <pc:spChg chg="mod">
          <ac:chgData name="Enes Smajlovic" userId="332fba9e-09c4-4572-9a92-c09aa5fec00c" providerId="ADAL" clId="{D43E33DE-D3F0-48E3-8C52-AF2B0916FC28}" dt="2024-04-09T12:08:01.755" v="2870" actId="5793"/>
          <ac:spMkLst>
            <pc:docMk/>
            <pc:sldMk cId="260709432" sldId="260"/>
            <ac:spMk id="3" creationId="{E5B0597B-1635-D46F-C02A-17235930AA98}"/>
          </ac:spMkLst>
        </pc:spChg>
      </pc:sldChg>
      <pc:sldChg chg="new del">
        <pc:chgData name="Enes Smajlovic" userId="332fba9e-09c4-4572-9a92-c09aa5fec00c" providerId="ADAL" clId="{D43E33DE-D3F0-48E3-8C52-AF2B0916FC28}" dt="2024-04-03T14:49:26.783" v="889" actId="47"/>
        <pc:sldMkLst>
          <pc:docMk/>
          <pc:sldMk cId="660618084" sldId="261"/>
        </pc:sldMkLst>
      </pc:sldChg>
      <pc:sldChg chg="addSp delSp modSp new mod">
        <pc:chgData name="Enes Smajlovic" userId="332fba9e-09c4-4572-9a92-c09aa5fec00c" providerId="ADAL" clId="{D43E33DE-D3F0-48E3-8C52-AF2B0916FC28}" dt="2024-04-09T12:02:21.937" v="2461" actId="20577"/>
        <pc:sldMkLst>
          <pc:docMk/>
          <pc:sldMk cId="1085212532" sldId="261"/>
        </pc:sldMkLst>
        <pc:spChg chg="mod">
          <ac:chgData name="Enes Smajlovic" userId="332fba9e-09c4-4572-9a92-c09aa5fec00c" providerId="ADAL" clId="{D43E33DE-D3F0-48E3-8C52-AF2B0916FC28}" dt="2024-04-09T11:59:44.401" v="2314" actId="20577"/>
          <ac:spMkLst>
            <pc:docMk/>
            <pc:sldMk cId="1085212532" sldId="261"/>
            <ac:spMk id="2" creationId="{C58394A6-B2B2-3866-A818-DD2C277DB661}"/>
          </ac:spMkLst>
        </pc:spChg>
        <pc:spChg chg="del">
          <ac:chgData name="Enes Smajlovic" userId="332fba9e-09c4-4572-9a92-c09aa5fec00c" providerId="ADAL" clId="{D43E33DE-D3F0-48E3-8C52-AF2B0916FC28}" dt="2024-04-09T11:55:55.234" v="2061" actId="478"/>
          <ac:spMkLst>
            <pc:docMk/>
            <pc:sldMk cId="1085212532" sldId="261"/>
            <ac:spMk id="3" creationId="{A1B679E4-8586-4C67-541F-A07614F65F35}"/>
          </ac:spMkLst>
        </pc:spChg>
        <pc:spChg chg="add mod">
          <ac:chgData name="Enes Smajlovic" userId="332fba9e-09c4-4572-9a92-c09aa5fec00c" providerId="ADAL" clId="{D43E33DE-D3F0-48E3-8C52-AF2B0916FC28}" dt="2024-04-09T12:02:21.937" v="2461" actId="20577"/>
          <ac:spMkLst>
            <pc:docMk/>
            <pc:sldMk cId="1085212532" sldId="261"/>
            <ac:spMk id="4" creationId="{1F2C26E5-96E5-B612-6F9B-D0C6E94DFDA9}"/>
          </ac:spMkLst>
        </pc:spChg>
      </pc:sldChg>
      <pc:sldChg chg="addSp delSp modSp new mod">
        <pc:chgData name="Enes Smajlovic" userId="332fba9e-09c4-4572-9a92-c09aa5fec00c" providerId="ADAL" clId="{D43E33DE-D3F0-48E3-8C52-AF2B0916FC28}" dt="2024-04-10T10:07:24.761" v="3575" actId="1076"/>
        <pc:sldMkLst>
          <pc:docMk/>
          <pc:sldMk cId="240674427" sldId="262"/>
        </pc:sldMkLst>
        <pc:spChg chg="mod">
          <ac:chgData name="Enes Smajlovic" userId="332fba9e-09c4-4572-9a92-c09aa5fec00c" providerId="ADAL" clId="{D43E33DE-D3F0-48E3-8C52-AF2B0916FC28}" dt="2024-04-10T09:59:50.695" v="3016" actId="27636"/>
          <ac:spMkLst>
            <pc:docMk/>
            <pc:sldMk cId="240674427" sldId="262"/>
            <ac:spMk id="2" creationId="{E2D1FCF3-0FC6-2E48-2951-8F4F8C2C1192}"/>
          </ac:spMkLst>
        </pc:spChg>
        <pc:spChg chg="del">
          <ac:chgData name="Enes Smajlovic" userId="332fba9e-09c4-4572-9a92-c09aa5fec00c" providerId="ADAL" clId="{D43E33DE-D3F0-48E3-8C52-AF2B0916FC28}" dt="2024-04-10T09:56:53.850" v="2920" actId="478"/>
          <ac:spMkLst>
            <pc:docMk/>
            <pc:sldMk cId="240674427" sldId="262"/>
            <ac:spMk id="3" creationId="{89FFD7AF-A660-8D93-1AFE-9682B7DE2D5E}"/>
          </ac:spMkLst>
        </pc:spChg>
        <pc:spChg chg="add mod">
          <ac:chgData name="Enes Smajlovic" userId="332fba9e-09c4-4572-9a92-c09aa5fec00c" providerId="ADAL" clId="{D43E33DE-D3F0-48E3-8C52-AF2B0916FC28}" dt="2024-04-10T10:07:24.761" v="3575" actId="1076"/>
          <ac:spMkLst>
            <pc:docMk/>
            <pc:sldMk cId="240674427" sldId="262"/>
            <ac:spMk id="4" creationId="{8D58610D-48BF-115C-D03C-CAD2E05C420B}"/>
          </ac:spMkLst>
        </pc:spChg>
      </pc:sldChg>
      <pc:sldChg chg="modSp add del mod">
        <pc:chgData name="Enes Smajlovic" userId="332fba9e-09c4-4572-9a92-c09aa5fec00c" providerId="ADAL" clId="{D43E33DE-D3F0-48E3-8C52-AF2B0916FC28}" dt="2024-04-09T11:55:47.501" v="2059" actId="2696"/>
        <pc:sldMkLst>
          <pc:docMk/>
          <pc:sldMk cId="3816929468" sldId="262"/>
        </pc:sldMkLst>
        <pc:spChg chg="mod">
          <ac:chgData name="Enes Smajlovic" userId="332fba9e-09c4-4572-9a92-c09aa5fec00c" providerId="ADAL" clId="{D43E33DE-D3F0-48E3-8C52-AF2B0916FC28}" dt="2024-04-03T14:53:23.255" v="1075" actId="20577"/>
          <ac:spMkLst>
            <pc:docMk/>
            <pc:sldMk cId="3816929468" sldId="262"/>
            <ac:spMk id="3" creationId="{FD221DB5-266B-C0E5-3C3B-F4A2BB3D7455}"/>
          </ac:spMkLst>
        </pc:spChg>
      </pc:sldChg>
      <pc:sldChg chg="addSp modSp add mod">
        <pc:chgData name="Enes Smajlovic" userId="332fba9e-09c4-4572-9a92-c09aa5fec00c" providerId="ADAL" clId="{D43E33DE-D3F0-48E3-8C52-AF2B0916FC28}" dt="2024-04-10T10:17:02.074" v="4004" actId="20577"/>
        <pc:sldMkLst>
          <pc:docMk/>
          <pc:sldMk cId="202267014" sldId="263"/>
        </pc:sldMkLst>
        <pc:spChg chg="add mod">
          <ac:chgData name="Enes Smajlovic" userId="332fba9e-09c4-4572-9a92-c09aa5fec00c" providerId="ADAL" clId="{D43E33DE-D3F0-48E3-8C52-AF2B0916FC28}" dt="2024-04-10T10:17:02.074" v="4004" actId="20577"/>
          <ac:spMkLst>
            <pc:docMk/>
            <pc:sldMk cId="202267014" sldId="263"/>
            <ac:spMk id="3" creationId="{CCBACA7C-5C98-7395-369B-727516F78948}"/>
          </ac:spMkLst>
        </pc:spChg>
        <pc:spChg chg="mod">
          <ac:chgData name="Enes Smajlovic" userId="332fba9e-09c4-4572-9a92-c09aa5fec00c" providerId="ADAL" clId="{D43E33DE-D3F0-48E3-8C52-AF2B0916FC28}" dt="2024-04-10T10:15:53.333" v="3904" actId="20577"/>
          <ac:spMkLst>
            <pc:docMk/>
            <pc:sldMk cId="202267014" sldId="263"/>
            <ac:spMk id="4" creationId="{8D58610D-48BF-115C-D03C-CAD2E05C420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73120-BF1F-4B79-B070-9CBFA5BDFDFC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6B4EF-7E24-4D9F-A076-30B093B12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50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0666DC1-CD27-4874-9484-9D06C59FE4D0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7579F-F417-47C2-AC03-911CCED02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552" y="447675"/>
            <a:ext cx="8397511" cy="2714625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3E600-28DA-4780-9E00-2E12F74FF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552" y="3602037"/>
            <a:ext cx="8397511" cy="2460625"/>
          </a:xfrm>
        </p:spPr>
        <p:txBody>
          <a:bodyPr>
            <a:norm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6F1DC-ADFB-42C9-AB34-FCB38C81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8219-6E45-4D12-B767-46F92D5844D4}" type="datetime1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99E6D-BBA8-4A15-94DA-DBE8A4FD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03C82-8719-4FAC-94BF-2A91335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8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8A33-CB96-4CB1-9941-753BD082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EB269-70DF-4510-A313-33622655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EA3CC-B2DC-4E87-826C-B885A7E6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0B8-6059-41E5-A5DC-C07A76F5859A}" type="datetime1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7F52-A7C4-4E21-A12A-02546D47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6031F-5A79-48A7-8EDC-DDD9A9E4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7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188483-96C4-4E9C-AA6A-E70005461AEE}"/>
              </a:ext>
            </a:extLst>
          </p:cNvPr>
          <p:cNvSpPr/>
          <p:nvPr/>
        </p:nvSpPr>
        <p:spPr>
          <a:xfrm>
            <a:off x="9144000" y="0"/>
            <a:ext cx="3048000" cy="6854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4FCD54-7F0B-446E-9998-93E7BD7CE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34222" y="365125"/>
            <a:ext cx="22386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66238-BBF1-4672-BC09-746C6967E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552" y="365125"/>
            <a:ext cx="837406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32A5-B67B-45C1-B454-12E9FBE0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0CB7-D16E-4358-B7F4-EA4A24554592}" type="datetime1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1896-9441-4636-89D5-84E5932A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811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37DFE-7F48-4EB0-83BC-A93F342D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02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CF16-986E-4D90-AA40-CDB46E23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F14DA-A783-43BC-8F15-95408B89D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C48B6-C394-452A-94D9-D4802755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96A2-D8F0-4E17-BFD0-A6C902250D59}" type="datetime1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58A8A-3DD0-41C8-9F48-F4309FA1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06C92-7C02-4D34-B3E5-D549A7A3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9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66F9FA-E6B8-4CFC-B3F1-0C075546EE33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6F270-B2AA-4935-885F-5924B1F63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10862898" cy="272415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2658E-3D87-4D5A-A602-847153CC4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3695701"/>
            <a:ext cx="10862898" cy="23939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B1D84-A229-45B1-BD42-0DC0CE9F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8C9C-1ACB-4C84-A002-C7E0E45B937A}" type="datetime1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4EEF4-D461-49D7-8F24-8BFE2444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4055A-7488-4646-9E88-692036EA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3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1F74-ED26-4F8B-BF51-3533D840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60"/>
            <a:ext cx="11264536" cy="16875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D2D7-7F18-43E0-9B2E-3FCD83CC8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55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BBB66-EB7D-4F8C-9C78-1D1C8884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016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684E6-393D-4587-AA45-E6734FB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F2A5-B297-4977-9E5B-4D3050E23689}" type="datetime1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D8EE0-0333-4ABC-AE18-10DD5071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52369-A8F0-4709-8372-B420A67D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3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1592-4621-4D72-BC2D-F2C439F8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59"/>
            <a:ext cx="10870836" cy="1691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823F5-0A90-4666-BE88-2BE0D0A6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436473"/>
            <a:ext cx="5332026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C6A7C-6260-463D-B3FD-71A07ACD0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552" y="3409051"/>
            <a:ext cx="5332026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2AF8D-90ED-4512-9423-C91BF73A9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0162" y="2436473"/>
            <a:ext cx="5358285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838EA-E20D-4CC3-83C2-AFE0DE9F7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0162" y="3409051"/>
            <a:ext cx="5358285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603F8A-08E1-4160-9B7E-E0CA4BF8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7434-4794-409A-9547-04789BA47588}" type="datetime1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291AB-3C5C-4BE1-9E50-02F48933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96E64-CD6C-4CF7-8624-FA4AE976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9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62B3-06A0-4F2F-96EC-A062DAE2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C0095-49F0-4A83-AE8C-9D13E15C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8635-357A-4E3D-B824-A5CEFDB8449C}" type="datetime1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24898-D4EA-497A-8FC8-43E0D021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821F6-2C08-450C-A18C-702D7384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0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FE119-5FCA-4D9C-9C07-1B81A0BF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FF77-2719-4AD0-8740-0B90FF5D1EFB}" type="datetime1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C5995-6284-4D7F-AB1C-CA8FE63A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E4B0D-9C21-48D0-9438-C4737068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3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0AF76DA-8F95-47D9-9EB6-B1EC93437387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1355B14-077B-4BA1-962D-6E97D93FFCCC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230B99F-AC6F-4973-A35E-16C87C38711D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8E41614-9483-47F8-A429-FB0D1C5AA89A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5E91C-3C4F-40A2-BCC6-918D3BED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87234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0F113-1C61-4F74-BD5B-727668BBE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EB228-A180-4DF6-9D5B-2CF86B6B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87234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3719-D65D-4BAE-97B7-FAE8F399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C83-1089-48B9-8B65-293D4C236D35}" type="datetime1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7F5BB-DC3C-45D1-A0D2-05168FEC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44BA3-19DB-4072-9A2C-08C92361A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0A6909D-DC0B-4221-8140-21E981D896AF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3D581C2-F39E-4958-A3F3-BB65AB1C5E66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D77040-27EF-4D2C-8D34-32337B0C8544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1A26D20-69F8-4BBC-98C0-BEB470AB8284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7B6BC-4B2A-4001-9634-47473F82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1151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7D074-2CCB-4AB8-A7A0-7847D3C1E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B94BD-D906-4213-9F31-1BE17A86F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11519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B8431-70CB-4E9F-8A49-CDFF1855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FE45-CC1E-47DB-8B82-6CF0636FBDB8}" type="datetime1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2F293-170E-410E-88BF-187A63C5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D93A2-588D-43B5-B6FA-0B7892E6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3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26A151-13BF-4305-A6DC-9DC7C9877195}"/>
              </a:ext>
            </a:extLst>
          </p:cNvPr>
          <p:cNvSpPr/>
          <p:nvPr/>
        </p:nvSpPr>
        <p:spPr>
          <a:xfrm>
            <a:off x="0" y="0"/>
            <a:ext cx="12192000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E6AE3-3BCC-4B3B-AC4E-60F91014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125"/>
            <a:ext cx="10869248" cy="16875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B514A-E7EA-41A8-ADBA-85CA1DF6D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576513"/>
            <a:ext cx="10869248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CB0BD-D6E3-4B3D-BCBB-6FECA5D6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221" y="63572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8E16-3C03-4238-9C6F-B34F3D10F77E}" type="datetime1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147F7-B466-4892-BE27-876F94751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016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B4FE0-65CC-4435-A6AF-150E52F35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4983" y="6356350"/>
            <a:ext cx="12807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2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0">
            <a:extLst>
              <a:ext uri="{FF2B5EF4-FFF2-40B4-BE49-F238E27FC236}">
                <a16:creationId xmlns:a16="http://schemas.microsoft.com/office/drawing/2014/main" id="{4D90D76C-184F-4A96-8FE8-1114F8EE1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22">
            <a:extLst>
              <a:ext uri="{FF2B5EF4-FFF2-40B4-BE49-F238E27FC236}">
                <a16:creationId xmlns:a16="http://schemas.microsoft.com/office/drawing/2014/main" id="{2F9DE355-E8A7-498B-A6A0-54D03B953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83644" cy="686133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9EACF5-DC41-B94A-820C-40C4C8E4F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552" y="1122363"/>
            <a:ext cx="4910841" cy="2387600"/>
          </a:xfrm>
        </p:spPr>
        <p:txBody>
          <a:bodyPr>
            <a:normAutofit/>
          </a:bodyPr>
          <a:lstStyle/>
          <a:p>
            <a:r>
              <a:rPr lang="sv-SE" dirty="0"/>
              <a:t>Föräldramöte 2024</a:t>
            </a:r>
            <a:endParaRPr lang="en-GB" dirty="0"/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2A206088-3BBC-C316-B96E-6D56A4F0BC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08" r="5305"/>
          <a:stretch/>
        </p:blipFill>
        <p:spPr>
          <a:xfrm>
            <a:off x="6083645" y="10"/>
            <a:ext cx="6108356" cy="685799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DB50E-3D68-A4AD-1CA3-82EEC0E3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dirty="0">
                <a:solidFill>
                  <a:schemeClr val="bg1"/>
                </a:solidFill>
              </a:rPr>
              <a:t>2024-04-10</a:t>
            </a:r>
          </a:p>
        </p:txBody>
      </p:sp>
    </p:spTree>
    <p:extLst>
      <p:ext uri="{BB962C8B-B14F-4D97-AF65-F5344CB8AC3E}">
        <p14:creationId xmlns:p14="http://schemas.microsoft.com/office/powerpoint/2010/main" val="299244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B0099-5390-0956-B8F0-72D4D8DF4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E274D-E6C0-D9F5-5DA6-612C92BB2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Utvärdering säsongen 2023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Vad händer 2024?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Träningsläger 2024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Övrigt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3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D9645-E92A-F0D7-FD37-26703AE6F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Utvärdering säsong 2023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00F80-B2D6-8B4D-0F81-5F5A0B896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Antal spelade matcher – 30 </a:t>
            </a:r>
          </a:p>
          <a:p>
            <a:r>
              <a:rPr lang="sv-SE" dirty="0"/>
              <a:t>Antal träningar – 57 </a:t>
            </a:r>
            <a:r>
              <a:rPr lang="sv-SE" dirty="0" err="1"/>
              <a:t>st</a:t>
            </a:r>
            <a:r>
              <a:rPr lang="sv-SE" dirty="0"/>
              <a:t> egna träningar, 15 </a:t>
            </a:r>
            <a:r>
              <a:rPr lang="sv-SE" dirty="0" err="1"/>
              <a:t>st</a:t>
            </a:r>
            <a:r>
              <a:rPr lang="sv-SE" dirty="0"/>
              <a:t> gemensamma (block)</a:t>
            </a:r>
          </a:p>
          <a:p>
            <a:r>
              <a:rPr lang="sv-SE" dirty="0"/>
              <a:t>Cuper – Dans Minne, 2 endagarscuper, 2 inomhuscuper</a:t>
            </a:r>
          </a:p>
          <a:p>
            <a:r>
              <a:rPr lang="sv-SE" dirty="0"/>
              <a:t>Aktiviteter – Heja på Dans minne, Pizzaträning ihop med P2012, Kickoff inför höst, Avslutning</a:t>
            </a:r>
          </a:p>
          <a:p>
            <a:r>
              <a:rPr lang="sv-SE" dirty="0"/>
              <a:t>Organisation – Fungerat bra, Stefan höll i försäsong, Pontus/Christer seriesäsong (Stefan, Enes och Lee hjälptränare). Oskar och Anton hjälpt till vid matcher. </a:t>
            </a:r>
            <a:r>
              <a:rPr lang="sv-SE" dirty="0" err="1"/>
              <a:t>Emeli</a:t>
            </a:r>
            <a:r>
              <a:rPr lang="sv-SE" dirty="0"/>
              <a:t> haft hand om schema och kallelser, Lina ansvarat för kiosk, Caroline ordnat aktiviteter. Stefan kassör.</a:t>
            </a:r>
          </a:p>
          <a:p>
            <a:r>
              <a:rPr lang="sv-SE" dirty="0"/>
              <a:t>Kassa: 14 143:-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796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4A8AA-2AC5-FE85-1CE3-EA6E36B0E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 2024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21DB5-266B-C0E5-3C3B-F4A2BB3D7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Anmält 3 lag – 25 spelare och 5 ledare/tränare</a:t>
            </a:r>
          </a:p>
          <a:p>
            <a:r>
              <a:rPr lang="sv-SE" dirty="0"/>
              <a:t>Träningsläger Strömsnäsbruk – 20-21 april</a:t>
            </a:r>
          </a:p>
          <a:p>
            <a:r>
              <a:rPr lang="sv-SE" dirty="0"/>
              <a:t>Cup – Inget bokat</a:t>
            </a:r>
          </a:p>
          <a:p>
            <a:r>
              <a:rPr lang="sv-SE" dirty="0"/>
              <a:t>Träningar – Måndagar och onsdagar </a:t>
            </a:r>
            <a:r>
              <a:rPr lang="sv-SE" dirty="0" err="1"/>
              <a:t>kl</a:t>
            </a:r>
            <a:r>
              <a:rPr lang="sv-SE" dirty="0"/>
              <a:t> 18.45-20.15, Ombytta och klara till träningen, på plats senast 5 min innan träning börjar</a:t>
            </a:r>
          </a:p>
          <a:p>
            <a:r>
              <a:rPr lang="sv-SE" dirty="0"/>
              <a:t>Träningsinnehåll – Mycket bollkontakt, snabba fötter, passningsspel, spelövningar, spel, knäkontroll</a:t>
            </a:r>
          </a:p>
          <a:p>
            <a:r>
              <a:rPr lang="sv-SE" dirty="0"/>
              <a:t>Matcher – Vi kommer spela 48 matcher, 26 </a:t>
            </a:r>
            <a:r>
              <a:rPr lang="sv-SE" dirty="0" err="1"/>
              <a:t>st</a:t>
            </a:r>
            <a:r>
              <a:rPr lang="sv-SE" dirty="0"/>
              <a:t> på våren och 22 </a:t>
            </a:r>
            <a:r>
              <a:rPr lang="sv-SE" dirty="0" err="1"/>
              <a:t>st</a:t>
            </a:r>
            <a:r>
              <a:rPr lang="sv-SE" dirty="0"/>
              <a:t> på hösten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2612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394A6-B2B2-3866-A818-DD2C277D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 2024 - Önskemål</a:t>
            </a: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F2C26E5-96E5-B612-6F9B-D0C6E94DF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2576513"/>
            <a:ext cx="10869248" cy="3600450"/>
          </a:xfrm>
        </p:spPr>
        <p:txBody>
          <a:bodyPr>
            <a:normAutofit/>
          </a:bodyPr>
          <a:lstStyle/>
          <a:p>
            <a:r>
              <a:rPr lang="sv-SE" b="1" dirty="0"/>
              <a:t>Kallelse till matcher och träningar</a:t>
            </a:r>
          </a:p>
          <a:p>
            <a:r>
              <a:rPr lang="sv-SE" dirty="0">
                <a:solidFill>
                  <a:srgbClr val="00B050"/>
                </a:solidFill>
              </a:rPr>
              <a:t>Kommer, </a:t>
            </a:r>
            <a:r>
              <a:rPr lang="sv-SE" dirty="0">
                <a:solidFill>
                  <a:srgbClr val="FF0000"/>
                </a:solidFill>
              </a:rPr>
              <a:t>Kommer inte, </a:t>
            </a:r>
            <a:r>
              <a:rPr lang="sv-SE" dirty="0"/>
              <a:t>Obesvarad = får ej förekomma</a:t>
            </a:r>
          </a:p>
          <a:p>
            <a:r>
              <a:rPr lang="sv-SE" b="1" dirty="0"/>
              <a:t>Sista anmälningsdag på laget.se</a:t>
            </a:r>
          </a:p>
          <a:p>
            <a:r>
              <a:rPr lang="sv-SE" dirty="0"/>
              <a:t>Träning: 2 timmar innan träningen startar</a:t>
            </a:r>
          </a:p>
          <a:p>
            <a:r>
              <a:rPr lang="sv-SE" dirty="0"/>
              <a:t>Match: 2 dagar innan match</a:t>
            </a:r>
          </a:p>
          <a:p>
            <a:endParaRPr lang="sv-SE" u="sng" dirty="0"/>
          </a:p>
          <a:p>
            <a:r>
              <a:rPr lang="sv-SE" u="sng" dirty="0"/>
              <a:t>Ovan önskemål underlättar för planering av träning och matcher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21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1FCF3-0FC6-2E48-2951-8F4F8C2C1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500" dirty="0"/>
              <a:t>Träningsläger Strömsnäsbruk 20-21 april</a:t>
            </a:r>
            <a:endParaRPr lang="en-GB" sz="45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D58610D-48BF-115C-D03C-CAD2E05C4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2393633"/>
            <a:ext cx="10869248" cy="3600450"/>
          </a:xfrm>
        </p:spPr>
        <p:txBody>
          <a:bodyPr>
            <a:noAutofit/>
          </a:bodyPr>
          <a:lstStyle/>
          <a:p>
            <a:r>
              <a:rPr lang="sv-SE" sz="1800" dirty="0"/>
              <a:t>Övernattning sker i sporthallen (</a:t>
            </a:r>
            <a:r>
              <a:rPr lang="sv-SE" sz="1800" dirty="0" err="1"/>
              <a:t>BallHall</a:t>
            </a:r>
            <a:r>
              <a:rPr lang="sv-SE" sz="1800" dirty="0"/>
              <a:t>)</a:t>
            </a:r>
          </a:p>
          <a:p>
            <a:r>
              <a:rPr lang="sv-SE" sz="1800" dirty="0"/>
              <a:t>Ta med: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Sovsäck, kudde, madrass (finns tillgång till en del madrasser)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Träningskläder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Matchkläder</a:t>
            </a:r>
          </a:p>
          <a:p>
            <a:r>
              <a:rPr lang="sv-SE" sz="1800" dirty="0"/>
              <a:t>Pris: 150 :- (matkostnader), ingår en tränings t-shirt</a:t>
            </a:r>
          </a:p>
          <a:p>
            <a:r>
              <a:rPr lang="sv-SE" sz="1800" dirty="0"/>
              <a:t>Eventuella allergier eller specialkost meddelas till Oskar 073-0789950</a:t>
            </a:r>
          </a:p>
          <a:p>
            <a:endParaRPr lang="sv-SE" sz="1800" dirty="0"/>
          </a:p>
          <a:p>
            <a:r>
              <a:rPr lang="sv-SE" sz="1800" dirty="0"/>
              <a:t>Är det någon som behöver komma senare alt åka hem tidigare går detta bra, meddela tränare i </a:t>
            </a:r>
            <a:r>
              <a:rPr lang="sv-SE" sz="1800" dirty="0" err="1"/>
              <a:t>såfall</a:t>
            </a:r>
            <a:r>
              <a:rPr lang="sv-SE" sz="1800" dirty="0"/>
              <a:t>.</a:t>
            </a:r>
          </a:p>
          <a:p>
            <a:endParaRPr lang="sv-SE" sz="1800" dirty="0"/>
          </a:p>
          <a:p>
            <a:r>
              <a:rPr lang="sv-SE" sz="1800" dirty="0"/>
              <a:t> </a:t>
            </a:r>
          </a:p>
          <a:p>
            <a:endParaRPr lang="sv-SE" sz="1800" dirty="0"/>
          </a:p>
          <a:p>
            <a:endParaRPr lang="sv-SE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0674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1FCF3-0FC6-2E48-2951-8F4F8C2C1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500" dirty="0"/>
              <a:t>Träningsläger Strömsnäsbruk 20-21 april</a:t>
            </a:r>
            <a:endParaRPr lang="en-GB" sz="45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D58610D-48BF-115C-D03C-CAD2E05C4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2393633"/>
            <a:ext cx="5434624" cy="429164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sv-SE" sz="1800" b="1" u="sng" dirty="0"/>
              <a:t>Lördag 20/4</a:t>
            </a:r>
          </a:p>
          <a:p>
            <a:r>
              <a:rPr lang="sv-SE" sz="1800" dirty="0"/>
              <a:t>Samling			10.00 Lagavallen</a:t>
            </a:r>
          </a:p>
          <a:p>
            <a:r>
              <a:rPr lang="sv-SE" sz="1800" dirty="0"/>
              <a:t>Träning 1		11.00 Strömsborgs</a:t>
            </a:r>
          </a:p>
          <a:p>
            <a:r>
              <a:rPr lang="sv-SE" sz="1800" dirty="0"/>
              <a:t>Lunch			12.30 Strömsborgs</a:t>
            </a:r>
          </a:p>
          <a:p>
            <a:r>
              <a:rPr lang="sv-SE" sz="1800" dirty="0"/>
              <a:t>Teoripass		14.00</a:t>
            </a:r>
          </a:p>
          <a:p>
            <a:r>
              <a:rPr lang="sv-SE" sz="1800" dirty="0"/>
              <a:t>Träning/internmatch	15.00</a:t>
            </a:r>
          </a:p>
          <a:p>
            <a:r>
              <a:rPr lang="sv-SE" sz="1800" dirty="0"/>
              <a:t>Ombyte för kvällen	16.30</a:t>
            </a:r>
          </a:p>
          <a:p>
            <a:r>
              <a:rPr lang="sv-SE" sz="1800" dirty="0"/>
              <a:t>Laga kvällsmat ihop 	17.30</a:t>
            </a:r>
          </a:p>
          <a:p>
            <a:r>
              <a:rPr lang="sv-SE" sz="1800" dirty="0"/>
              <a:t>Kvällsaktivitet		19.30</a:t>
            </a:r>
          </a:p>
          <a:p>
            <a:endParaRPr lang="sv-SE" sz="1800" u="sng" dirty="0"/>
          </a:p>
          <a:p>
            <a:endParaRPr lang="sv-SE" sz="1800" dirty="0"/>
          </a:p>
          <a:p>
            <a:r>
              <a:rPr lang="sv-SE" sz="1800" dirty="0"/>
              <a:t> </a:t>
            </a:r>
          </a:p>
          <a:p>
            <a:endParaRPr lang="sv-SE" sz="1800" dirty="0"/>
          </a:p>
          <a:p>
            <a:endParaRPr lang="sv-SE" sz="1800" dirty="0"/>
          </a:p>
          <a:p>
            <a:endParaRPr lang="en-GB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ACA7C-5C98-7395-369B-727516F78948}"/>
              </a:ext>
            </a:extLst>
          </p:cNvPr>
          <p:cNvSpPr txBox="1">
            <a:spLocks/>
          </p:cNvSpPr>
          <p:nvPr/>
        </p:nvSpPr>
        <p:spPr>
          <a:xfrm>
            <a:off x="6738032" y="2379346"/>
            <a:ext cx="5260928" cy="429164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b="1" u="sng" dirty="0"/>
              <a:t>Söndag 21/4</a:t>
            </a:r>
          </a:p>
          <a:p>
            <a:r>
              <a:rPr lang="sv-SE" sz="1800" dirty="0"/>
              <a:t>Gemensam frukost		9.00</a:t>
            </a:r>
          </a:p>
          <a:p>
            <a:r>
              <a:rPr lang="sv-SE" sz="1800" dirty="0"/>
              <a:t>Match 				10.30</a:t>
            </a:r>
          </a:p>
          <a:p>
            <a:r>
              <a:rPr lang="sv-SE" sz="1800" dirty="0"/>
              <a:t>Lunch och avslut			11.30</a:t>
            </a:r>
          </a:p>
          <a:p>
            <a:r>
              <a:rPr lang="sv-SE" sz="1800" dirty="0"/>
              <a:t>Hemma cirka			13.00</a:t>
            </a:r>
          </a:p>
          <a:p>
            <a:endParaRPr lang="sv-SE" sz="1800" u="sng" dirty="0"/>
          </a:p>
          <a:p>
            <a:endParaRPr lang="sv-SE" sz="1800" dirty="0"/>
          </a:p>
          <a:p>
            <a:r>
              <a:rPr lang="sv-SE" sz="1800" dirty="0"/>
              <a:t> </a:t>
            </a:r>
          </a:p>
          <a:p>
            <a:endParaRPr lang="sv-SE" sz="1800" dirty="0"/>
          </a:p>
          <a:p>
            <a:endParaRPr lang="sv-SE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2267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FB3D6-E127-B115-8018-154FC5B1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0597B-1635-D46F-C02A-17235930A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2403793"/>
            <a:ext cx="9512888" cy="3600450"/>
          </a:xfrm>
        </p:spPr>
        <p:txBody>
          <a:bodyPr>
            <a:noAutofit/>
          </a:bodyPr>
          <a:lstStyle/>
          <a:p>
            <a:r>
              <a:rPr lang="sv-SE" sz="1400" dirty="0" err="1"/>
              <a:t>Snapchat</a:t>
            </a:r>
            <a:r>
              <a:rPr lang="sv-SE" sz="1400" dirty="0"/>
              <a:t> – Tjejerna har en </a:t>
            </a:r>
            <a:r>
              <a:rPr lang="sv-SE" sz="1400" dirty="0" err="1"/>
              <a:t>snapchatgrupp</a:t>
            </a:r>
            <a:endParaRPr lang="sv-SE" sz="1400" dirty="0"/>
          </a:p>
          <a:p>
            <a:r>
              <a:rPr lang="sv-SE" sz="1400" dirty="0"/>
              <a:t>Vi får hjälpas åt att hålla koll på vad som skrivs i denna grupp (olämpligt innehåll, mobbning </a:t>
            </a:r>
            <a:r>
              <a:rPr lang="sv-SE" sz="1400" dirty="0" err="1"/>
              <a:t>etc</a:t>
            </a:r>
            <a:r>
              <a:rPr lang="sv-SE" sz="1400" dirty="0"/>
              <a:t>)</a:t>
            </a:r>
          </a:p>
          <a:p>
            <a:r>
              <a:rPr lang="sv-SE" sz="1400" dirty="0"/>
              <a:t>Skulle det uppstå problem som vi inte kan reda ut inom laget så hänvisar vi till föreningen och </a:t>
            </a:r>
            <a:r>
              <a:rPr lang="sv-SE" sz="1400" dirty="0" err="1"/>
              <a:t>ungdomskommitén</a:t>
            </a:r>
            <a:r>
              <a:rPr lang="sv-SE" sz="1400" dirty="0"/>
              <a:t> </a:t>
            </a:r>
            <a:r>
              <a:rPr lang="sv-SE" sz="1400" dirty="0" err="1"/>
              <a:t>enl</a:t>
            </a:r>
            <a:r>
              <a:rPr lang="sv-SE" sz="1400" dirty="0"/>
              <a:t> LIF:s policy för sociala medier</a:t>
            </a:r>
          </a:p>
          <a:p>
            <a:endParaRPr lang="sv-SE" sz="1400" dirty="0"/>
          </a:p>
          <a:p>
            <a:r>
              <a:rPr lang="sv-SE" sz="1400" dirty="0"/>
              <a:t>Det vi behöver hjälp med: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400" dirty="0"/>
              <a:t>Kallelse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400" dirty="0"/>
              <a:t>Bjuda in motståndare och domare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400" dirty="0"/>
              <a:t>Kassör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400" dirty="0"/>
              <a:t>Eventuell försäljning </a:t>
            </a:r>
            <a:r>
              <a:rPr lang="sv-SE" sz="1400" dirty="0">
                <a:sym typeface="Wingdings" panose="05000000000000000000" pitchFamily="2" charset="2"/>
              </a:rPr>
              <a:t> </a:t>
            </a:r>
            <a:r>
              <a:rPr lang="sv-SE" sz="1400" dirty="0" err="1">
                <a:sym typeface="Wingdings" panose="05000000000000000000" pitchFamily="2" charset="2"/>
              </a:rPr>
              <a:t>Newbody</a:t>
            </a:r>
            <a:r>
              <a:rPr lang="sv-SE" sz="1400" dirty="0">
                <a:sym typeface="Wingdings" panose="05000000000000000000" pitchFamily="2" charset="2"/>
              </a:rPr>
              <a:t>, kakor etc..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400" dirty="0">
                <a:sym typeface="Wingdings" panose="05000000000000000000" pitchFamily="2" charset="2"/>
              </a:rPr>
              <a:t>Kan uppkomma behov av stöttning vid matcher</a:t>
            </a:r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60709432"/>
      </p:ext>
    </p:extLst>
  </p:cSld>
  <p:clrMapOvr>
    <a:masterClrMapping/>
  </p:clrMapOvr>
</p:sld>
</file>

<file path=ppt/theme/theme1.xml><?xml version="1.0" encoding="utf-8"?>
<a:theme xmlns:a="http://schemas.openxmlformats.org/drawingml/2006/main" name="MatrixVTI">
  <a:themeElements>
    <a:clrScheme name="Custom 29">
      <a:dk1>
        <a:srgbClr val="000000"/>
      </a:dk1>
      <a:lt1>
        <a:sysClr val="window" lastClr="FFFFFF"/>
      </a:lt1>
      <a:dk2>
        <a:srgbClr val="465959"/>
      </a:dk2>
      <a:lt2>
        <a:srgbClr val="ECF0F0"/>
      </a:lt2>
      <a:accent1>
        <a:srgbClr val="1EBE9B"/>
      </a:accent1>
      <a:accent2>
        <a:srgbClr val="FD7C7C"/>
      </a:accent2>
      <a:accent3>
        <a:srgbClr val="7DA8B5"/>
      </a:accent3>
      <a:accent4>
        <a:srgbClr val="17967B"/>
      </a:accent4>
      <a:accent5>
        <a:srgbClr val="FB7365"/>
      </a:accent5>
      <a:accent6>
        <a:srgbClr val="D39B17"/>
      </a:accent6>
      <a:hlink>
        <a:srgbClr val="EF08F7"/>
      </a:hlink>
      <a:folHlink>
        <a:srgbClr val="8477FE"/>
      </a:folHlink>
    </a:clrScheme>
    <a:fontScheme name="Custom 4">
      <a:majorFont>
        <a:latin typeface="Bahnschrif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rixVTI" id="{A2576CCC-A559-4FD4-A542-772649F65A84}" vid="{5CBC41A9-80A0-44C6-90CD-6D86303435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468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Bahnschrift</vt:lpstr>
      <vt:lpstr>Calibri</vt:lpstr>
      <vt:lpstr>Wingdings</vt:lpstr>
      <vt:lpstr>MatrixVTI</vt:lpstr>
      <vt:lpstr>Föräldramöte 2024</vt:lpstr>
      <vt:lpstr>Agenda</vt:lpstr>
      <vt:lpstr>Utvärdering säsong 2023</vt:lpstr>
      <vt:lpstr>Säsong 2024</vt:lpstr>
      <vt:lpstr>Säsong 2024 - Önskemål</vt:lpstr>
      <vt:lpstr>Träningsläger Strömsnäsbruk 20-21 april</vt:lpstr>
      <vt:lpstr>Träningsläger Strömsnäsbruk 20-21 april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Enes Smajlovic</dc:creator>
  <cp:lastModifiedBy>Enes Smajlovic</cp:lastModifiedBy>
  <cp:revision>1</cp:revision>
  <dcterms:created xsi:type="dcterms:W3CDTF">2024-01-25T14:58:09Z</dcterms:created>
  <dcterms:modified xsi:type="dcterms:W3CDTF">2024-04-10T10:17:10Z</dcterms:modified>
</cp:coreProperties>
</file>