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1" r:id="rId5"/>
    <p:sldId id="258" r:id="rId6"/>
    <p:sldId id="260" r:id="rId7"/>
    <p:sldId id="259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15" autoAdjust="0"/>
    <p:restoredTop sz="94660"/>
  </p:normalViewPr>
  <p:slideViewPr>
    <p:cSldViewPr snapToGrid="0">
      <p:cViewPr>
        <p:scale>
          <a:sx n="100" d="100"/>
          <a:sy n="100" d="100"/>
        </p:scale>
        <p:origin x="6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28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733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019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0151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733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406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95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804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947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42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010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96111-340B-466B-909F-F3742F1CE06F}" type="datetimeFigureOut">
              <a:rPr lang="sv-SE" smtClean="0"/>
              <a:t>2019-05-07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5A2B7-9D2A-46D2-BB6B-C9BFA0C6AD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884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ia.limberg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890" y="1929564"/>
            <a:ext cx="2850984" cy="28509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8358" y="2646947"/>
            <a:ext cx="7026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 smtClean="0"/>
              <a:t>Föräldramöte våren 2019 P-11</a:t>
            </a:r>
          </a:p>
          <a:p>
            <a:pPr algn="ctr"/>
            <a:r>
              <a:rPr lang="sv-SE" sz="4000" dirty="0" err="1" smtClean="0"/>
              <a:t>Tisd</a:t>
            </a:r>
            <a:r>
              <a:rPr lang="sv-SE" sz="4000" smtClean="0"/>
              <a:t> 7/5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2744322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890" y="1929564"/>
            <a:ext cx="2850984" cy="28509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1705" y="737937"/>
            <a:ext cx="7026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Föräldramöte våren 2019 P-11</a:t>
            </a:r>
            <a:endParaRPr lang="sv-S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50759" y="1929564"/>
            <a:ext cx="566286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Vår organisation:</a:t>
            </a:r>
          </a:p>
          <a:p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Aktiva barn: 48 – Brukar vara ca 35-40 på våra träningar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Lite svårare att hålla ordning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Ledare: 8-9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Föräldragrupp: 2</a:t>
            </a:r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Kallelser osv skickas via laget.se. Får ni inte kallelser, kontakta </a:t>
            </a:r>
            <a:r>
              <a:rPr lang="sv-SE" dirty="0" smtClean="0">
                <a:hlinkClick r:id="rId3"/>
              </a:rPr>
              <a:t>maria.limberg@gmail.com</a:t>
            </a:r>
            <a:r>
              <a:rPr lang="sv-SE" dirty="0" smtClean="0"/>
              <a:t>. Båda föräldrarna får gärna vara registrerade.</a:t>
            </a:r>
          </a:p>
          <a:p>
            <a:endParaRPr lang="sv-SE" dirty="0"/>
          </a:p>
          <a:p>
            <a:r>
              <a:rPr lang="sv-SE" dirty="0" smtClean="0"/>
              <a:t>Facebook grupp: </a:t>
            </a:r>
            <a:r>
              <a:rPr lang="sv-SE" i="1" dirty="0" smtClean="0"/>
              <a:t>Lindome GIF P 11</a:t>
            </a:r>
            <a:r>
              <a:rPr lang="sv-SE" dirty="0" smtClean="0"/>
              <a:t>. Föräldraforum. </a:t>
            </a:r>
            <a:r>
              <a:rPr lang="sv-SE" dirty="0" smtClean="0"/>
              <a:t>Inget krav, man går med om man vill.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8556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890" y="1929564"/>
            <a:ext cx="2850984" cy="28509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1705" y="737937"/>
            <a:ext cx="7026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Föräldramöte våren 2019 P-11</a:t>
            </a:r>
            <a:endParaRPr lang="sv-S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49706" y="1680912"/>
            <a:ext cx="686601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Träningar: L10 tisdagar 17.30 – ca 18.45</a:t>
            </a:r>
          </a:p>
          <a:p>
            <a:r>
              <a:rPr lang="sv-SE" dirty="0" smtClean="0"/>
              <a:t>Träningar tom midsommarveckan (v 25)</a:t>
            </a:r>
          </a:p>
          <a:p>
            <a:r>
              <a:rPr lang="sv-SE" dirty="0" smtClean="0"/>
              <a:t>Vi skickar ut kallelser inför träningar och sammandrag. Viktigt att svara på dessa </a:t>
            </a:r>
          </a:p>
          <a:p>
            <a:r>
              <a:rPr lang="sv-SE" dirty="0" smtClean="0"/>
              <a:t>Rekommendationerna är egentligen att träna med sarg även utomhus</a:t>
            </a:r>
          </a:p>
          <a:p>
            <a:r>
              <a:rPr lang="sv-SE" dirty="0" smtClean="0"/>
              <a:t>Fokus på lek och allsidig rörelse. Fotbollsmässigt ”Jag och bollen” + närmsta spelare</a:t>
            </a:r>
          </a:p>
          <a:p>
            <a:endParaRPr lang="sv-SE" dirty="0"/>
          </a:p>
          <a:p>
            <a:r>
              <a:rPr lang="sv-SE" dirty="0" smtClean="0"/>
              <a:t>Föräldrar: Öva på att döma</a:t>
            </a:r>
          </a:p>
          <a:p>
            <a:endParaRPr lang="sv-SE" dirty="0"/>
          </a:p>
          <a:p>
            <a:r>
              <a:rPr lang="sv-SE" dirty="0" smtClean="0"/>
              <a:t>Sammandrag (3-4 vår/höst):</a:t>
            </a:r>
          </a:p>
          <a:p>
            <a:r>
              <a:rPr lang="sv-SE" dirty="0" smtClean="0"/>
              <a:t>5 mot 5 med sarg (4 utespelare +målvakt)</a:t>
            </a:r>
          </a:p>
          <a:p>
            <a:r>
              <a:rPr lang="sv-SE" dirty="0" smtClean="0"/>
              <a:t>PDF 5 mot 5</a:t>
            </a:r>
          </a:p>
          <a:p>
            <a:r>
              <a:rPr lang="sv-SE" dirty="0" smtClean="0"/>
              <a:t>Ha roligt!</a:t>
            </a:r>
          </a:p>
          <a:p>
            <a:r>
              <a:rPr lang="sv-SE" dirty="0" smtClean="0"/>
              <a:t>Vara del av ett lag</a:t>
            </a:r>
          </a:p>
          <a:p>
            <a:endParaRPr lang="sv-SE" dirty="0" smtClean="0"/>
          </a:p>
          <a:p>
            <a:r>
              <a:rPr lang="sv-SE" dirty="0" smtClean="0"/>
              <a:t>Föräldrar: Döma hemmamatcher</a:t>
            </a:r>
            <a:endParaRPr lang="sv-SE" dirty="0"/>
          </a:p>
        </p:txBody>
      </p:sp>
      <p:sp>
        <p:nvSpPr>
          <p:cNvPr id="2" name="TextBox 1"/>
          <p:cNvSpPr txBox="1"/>
          <p:nvPr/>
        </p:nvSpPr>
        <p:spPr>
          <a:xfrm>
            <a:off x="5403674" y="4333104"/>
            <a:ext cx="26196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Gemensamt beslut att inte äta godis och dricka läsk på sammandrag. Mellanmål (t.ex. frukt/macka) går jättebra och behövs.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529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3691"/>
            <a:ext cx="12192000" cy="583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908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890" y="1929564"/>
            <a:ext cx="2850984" cy="28509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1705" y="737937"/>
            <a:ext cx="7026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Föräldramöte våren 2019 P-11</a:t>
            </a:r>
            <a:endParaRPr lang="sv-S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50759" y="1929564"/>
            <a:ext cx="566286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Regler kring &amp; på fotbollsplanen:</a:t>
            </a:r>
          </a:p>
          <a:p>
            <a:endParaRPr lang="sv-S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Fokusera på glädje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När ledarna blåser i pipan släpper vi bollar och samlas hos ledarna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När ledarna pratar är vi tysta och lyssnar och gör som de säger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Vi har ett vårdat språk och är snälla mot varandra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 smtClean="0"/>
              <a:t>Vi visar varandra respekt och </a:t>
            </a:r>
            <a:r>
              <a:rPr lang="sv-SE" dirty="0" smtClean="0"/>
              <a:t>hänsyn</a:t>
            </a:r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Prata gärna hemma också. Inget tjat utan uppmuntra. Vi har jättefina barn i laget men det hjälper alltid om ledare och föräldrar säger samma sak. 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015522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890" y="1929564"/>
            <a:ext cx="2850984" cy="28509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1705" y="737937"/>
            <a:ext cx="7026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Föräldramöte våren 2019 P-11</a:t>
            </a:r>
            <a:endParaRPr lang="sv-S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88797" y="1929564"/>
            <a:ext cx="66574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Aktuella datum 2019</a:t>
            </a:r>
          </a:p>
          <a:p>
            <a:endParaRPr lang="sv-SE" dirty="0"/>
          </a:p>
          <a:p>
            <a:r>
              <a:rPr lang="sv-SE" dirty="0"/>
              <a:t>• </a:t>
            </a:r>
            <a:r>
              <a:rPr lang="sv-SE" dirty="0" smtClean="0"/>
              <a:t>Sammandrag Åbyvallen 12 maj</a:t>
            </a:r>
          </a:p>
          <a:p>
            <a:endParaRPr lang="sv-SE" dirty="0"/>
          </a:p>
          <a:p>
            <a:r>
              <a:rPr lang="sv-SE" dirty="0"/>
              <a:t>• </a:t>
            </a:r>
            <a:r>
              <a:rPr lang="sv-SE" dirty="0" smtClean="0"/>
              <a:t>Sammandrag</a:t>
            </a:r>
            <a:r>
              <a:rPr lang="sv-SE" dirty="0"/>
              <a:t> </a:t>
            </a:r>
            <a:r>
              <a:rPr lang="sv-SE" dirty="0" smtClean="0"/>
              <a:t>Förbovallen 16 juni</a:t>
            </a:r>
          </a:p>
          <a:p>
            <a:endParaRPr lang="sv-SE" dirty="0"/>
          </a:p>
          <a:p>
            <a:r>
              <a:rPr lang="sv-SE" dirty="0"/>
              <a:t>• </a:t>
            </a:r>
            <a:r>
              <a:rPr lang="sv-SE" dirty="0" smtClean="0"/>
              <a:t>Lindome GIF‐dagen 25 aug</a:t>
            </a:r>
          </a:p>
          <a:p>
            <a:endParaRPr lang="sv-SE" dirty="0"/>
          </a:p>
          <a:p>
            <a:r>
              <a:rPr lang="sv-SE" dirty="0"/>
              <a:t>• </a:t>
            </a:r>
            <a:r>
              <a:rPr lang="sv-SE" dirty="0" smtClean="0"/>
              <a:t>Sammandrag höst</a:t>
            </a:r>
            <a:r>
              <a:rPr lang="sv-SE" dirty="0"/>
              <a:t>? </a:t>
            </a:r>
            <a:r>
              <a:rPr lang="sv-SE" dirty="0" smtClean="0"/>
              <a:t>1-2</a:t>
            </a:r>
            <a:r>
              <a:rPr lang="sv-SE" dirty="0" smtClean="0"/>
              <a:t> </a:t>
            </a:r>
            <a:r>
              <a:rPr lang="sv-SE" dirty="0" smtClean="0"/>
              <a:t>i aug och </a:t>
            </a:r>
            <a:r>
              <a:rPr lang="sv-SE" dirty="0" smtClean="0"/>
              <a:t>1-2</a:t>
            </a:r>
            <a:r>
              <a:rPr lang="sv-SE" dirty="0" smtClean="0"/>
              <a:t> </a:t>
            </a:r>
            <a:r>
              <a:rPr lang="sv-SE" dirty="0" smtClean="0"/>
              <a:t>i september</a:t>
            </a:r>
          </a:p>
        </p:txBody>
      </p:sp>
    </p:spTree>
    <p:extLst>
      <p:ext uri="{BB962C8B-B14F-4D97-AF65-F5344CB8AC3E}">
        <p14:creationId xmlns:p14="http://schemas.microsoft.com/office/powerpoint/2010/main" val="3912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0890" y="1929564"/>
            <a:ext cx="2850984" cy="28509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1705" y="737937"/>
            <a:ext cx="7026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Föräldramöte våren 2019 P-11</a:t>
            </a:r>
            <a:endParaRPr lang="sv-S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50759" y="1929564"/>
            <a:ext cx="5662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Frågor?</a:t>
            </a:r>
          </a:p>
        </p:txBody>
      </p:sp>
    </p:spTree>
    <p:extLst>
      <p:ext uri="{BB962C8B-B14F-4D97-AF65-F5344CB8AC3E}">
        <p14:creationId xmlns:p14="http://schemas.microsoft.com/office/powerpoint/2010/main" val="256490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317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Greencarrier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Limberg</dc:creator>
  <cp:lastModifiedBy>Maria Limberg</cp:lastModifiedBy>
  <cp:revision>24</cp:revision>
  <dcterms:created xsi:type="dcterms:W3CDTF">2019-05-06T11:30:10Z</dcterms:created>
  <dcterms:modified xsi:type="dcterms:W3CDTF">2019-05-07T18:28:58Z</dcterms:modified>
</cp:coreProperties>
</file>