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8" r:id="rId7"/>
    <p:sldId id="270" r:id="rId8"/>
    <p:sldId id="267" r:id="rId9"/>
    <p:sldId id="262" r:id="rId10"/>
    <p:sldId id="269" r:id="rId11"/>
    <p:sldId id="263" r:id="rId12"/>
    <p:sldId id="264" r:id="rId13"/>
    <p:sldId id="266" r:id="rId1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72" y="10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2145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6078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382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34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360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35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531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990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59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915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327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11687-E4B3-4DBD-8627-CC43026212F5}" type="datetimeFigureOut">
              <a:rPr lang="sv-SE" smtClean="0"/>
              <a:pPr/>
              <a:t>2018-04-22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3A934-C44C-4666-94C2-4C34817D81A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23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get.se/lindomegifp1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tin1486\AppData\Local\Microsoft\Windows\Temporary Internet Files\Content.IE5\RLZJKODI\adidas-copa-mundial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005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LGIF P-10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9270" y="3282086"/>
            <a:ext cx="6400800" cy="1752600"/>
          </a:xfrm>
        </p:spPr>
        <p:txBody>
          <a:bodyPr/>
          <a:lstStyle/>
          <a:p>
            <a:r>
              <a:rPr lang="sv-SE" dirty="0" smtClean="0"/>
              <a:t>Föräldramöte 2018-03-14</a:t>
            </a:r>
          </a:p>
          <a:p>
            <a:r>
              <a:rPr lang="sv-SE" dirty="0" smtClean="0"/>
              <a:t>Lindevi</a:t>
            </a:r>
            <a:endParaRPr lang="sv-SE" dirty="0"/>
          </a:p>
        </p:txBody>
      </p:sp>
      <p:pic>
        <p:nvPicPr>
          <p:cNvPr id="1026" name="Picture 2" descr="C:\Users\tin1486\AppData\Local\Microsoft\Windows\Temporary Internet Files\Content.IE5\L4E3WTW4\220px-Soccerball.sv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5750"/>
            <a:ext cx="20955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in1486\AppData\Local\Microsoft\Windows\Temporary Internet Files\Content.IE5\L4E3WTW4\Lindome_GIF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58813"/>
            <a:ext cx="2232248" cy="2298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tin1486\AppData\Local\Microsoft\Windows\Temporary Internet Files\Content.IE5\F9CF16UM\Screen-Shot-2014-10-28-at-23.36.09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41168"/>
            <a:ext cx="2627784" cy="1477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37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27" y="188640"/>
            <a:ext cx="8229600" cy="1143000"/>
          </a:xfrm>
        </p:spPr>
        <p:txBody>
          <a:bodyPr/>
          <a:lstStyle/>
          <a:p>
            <a:r>
              <a:rPr lang="sv-SE" dirty="0" smtClean="0"/>
              <a:t>Lagkassan – få in pengar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032448"/>
          </a:xfrm>
        </p:spPr>
        <p:txBody>
          <a:bodyPr>
            <a:normAutofit/>
          </a:bodyPr>
          <a:lstStyle/>
          <a:p>
            <a:r>
              <a:rPr lang="sv-SE" dirty="0" smtClean="0"/>
              <a:t>Försäljning – 25% skall gå till klubben</a:t>
            </a:r>
          </a:p>
          <a:p>
            <a:pPr lvl="1"/>
            <a:r>
              <a:rPr lang="sv-SE" dirty="0" smtClean="0"/>
              <a:t>Kryddor, kaffe, lotter, blommor........</a:t>
            </a:r>
          </a:p>
          <a:p>
            <a:r>
              <a:rPr lang="sv-SE" dirty="0" smtClean="0"/>
              <a:t>Fika på träningar och matcher – 100% till laget</a:t>
            </a:r>
          </a:p>
          <a:p>
            <a:r>
              <a:rPr lang="sv-SE" dirty="0" smtClean="0"/>
              <a:t>Lagkassa behövs för cuper och läger</a:t>
            </a:r>
          </a:p>
          <a:p>
            <a:r>
              <a:rPr lang="sv-SE" dirty="0" smtClean="0"/>
              <a:t>Beslut: </a:t>
            </a:r>
            <a:r>
              <a:rPr lang="sv-SE" dirty="0" smtClean="0"/>
              <a:t>Fika på hemmammatcher</a:t>
            </a:r>
          </a:p>
        </p:txBody>
      </p:sp>
    </p:spTree>
    <p:extLst>
      <p:ext uri="{BB962C8B-B14F-4D97-AF65-F5344CB8AC3E}">
        <p14:creationId xmlns:p14="http://schemas.microsoft.com/office/powerpoint/2010/main" val="424864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Laget.se och övrig admin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10000"/>
          </a:bodyPr>
          <a:lstStyle/>
          <a:p>
            <a:r>
              <a:rPr lang="sv-SE" dirty="0" smtClean="0"/>
              <a:t>Kallelser – Närvaro – LOK stöd : </a:t>
            </a:r>
            <a:r>
              <a:rPr lang="sv-SE" dirty="0" smtClean="0">
                <a:hlinkClick r:id="rId2"/>
              </a:rPr>
              <a:t>http://www.laget.se/lindomegifp10</a:t>
            </a:r>
            <a:endParaRPr lang="sv-SE" dirty="0" smtClean="0"/>
          </a:p>
          <a:p>
            <a:r>
              <a:rPr lang="sv-SE" dirty="0" smtClean="0"/>
              <a:t>Svara på kallelser och läsbekräfta utskick</a:t>
            </a:r>
          </a:p>
          <a:p>
            <a:r>
              <a:rPr lang="sv-SE" dirty="0" smtClean="0"/>
              <a:t>LOK-stöd används för utbildning och mtrl</a:t>
            </a:r>
          </a:p>
          <a:p>
            <a:r>
              <a:rPr lang="sv-SE" dirty="0" smtClean="0"/>
              <a:t>Uppdatera era personliga profiler</a:t>
            </a:r>
          </a:p>
          <a:p>
            <a:r>
              <a:rPr lang="sv-SE" dirty="0"/>
              <a:t>Synka kalender, kontakta </a:t>
            </a:r>
            <a:r>
              <a:rPr lang="sv-SE" dirty="0" smtClean="0"/>
              <a:t>andra, skriv i gästboken</a:t>
            </a:r>
            <a:endParaRPr lang="sv-SE" dirty="0"/>
          </a:p>
          <a:p>
            <a:r>
              <a:rPr lang="sv-SE" dirty="0" smtClean="0"/>
              <a:t>Laget Appen rekommenderas!</a:t>
            </a:r>
          </a:p>
          <a:p>
            <a:r>
              <a:rPr lang="sv-SE" dirty="0" smtClean="0"/>
              <a:t>Medlemsavgifter:</a:t>
            </a:r>
          </a:p>
          <a:p>
            <a:pPr lvl="1"/>
            <a:r>
              <a:rPr lang="sv-SE" dirty="0" smtClean="0"/>
              <a:t>2018: 700 kr och 400 VT + 400HT i träningsavgift</a:t>
            </a:r>
          </a:p>
          <a:p>
            <a:pPr lvl="1"/>
            <a:r>
              <a:rPr lang="sv-SE" dirty="0" smtClean="0"/>
              <a:t>Familjeavgift: 1200 kr, meddela LGIF kassör – Janne Borg</a:t>
            </a:r>
          </a:p>
          <a:p>
            <a:r>
              <a:rPr lang="sv-SE" dirty="0" smtClean="0"/>
              <a:t>2-3 försäljningar per år i klubbens regi</a:t>
            </a:r>
            <a:endParaRPr lang="sv-SE" dirty="0"/>
          </a:p>
          <a:p>
            <a:pPr lvl="1"/>
            <a:endParaRPr lang="sv-SE" dirty="0" smtClean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596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Ledargruppen och behov av tillskott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sv-SE" dirty="0" smtClean="0"/>
              <a:t>Det är grymt kul att engagera sig barnens aktiviteter! </a:t>
            </a:r>
            <a:r>
              <a:rPr lang="sv-SE" dirty="0" smtClean="0">
                <a:sym typeface="Wingdings" panose="05000000000000000000" pitchFamily="2" charset="2"/>
              </a:rPr>
              <a:t></a:t>
            </a:r>
            <a:endParaRPr lang="sv-SE" dirty="0" smtClean="0"/>
          </a:p>
          <a:p>
            <a:r>
              <a:rPr lang="sv-SE" dirty="0" smtClean="0"/>
              <a:t>Utan föräldrar som kan tänka sig göra det lilla extra så blir det inget lag!</a:t>
            </a:r>
          </a:p>
          <a:p>
            <a:r>
              <a:rPr lang="sv-SE" dirty="0" smtClean="0"/>
              <a:t>Ju fler vi är som delar på arbetet ju lättare blir bördan på enskild ledare!</a:t>
            </a:r>
          </a:p>
          <a:p>
            <a:r>
              <a:rPr lang="sv-SE" dirty="0" smtClean="0"/>
              <a:t>Behov av fler till föräldragruppen</a:t>
            </a:r>
          </a:p>
          <a:p>
            <a:r>
              <a:rPr lang="sv-SE" dirty="0" smtClean="0"/>
              <a:t>Behov av fler tränare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390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frågor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79"/>
          </a:xfrm>
        </p:spPr>
        <p:txBody>
          <a:bodyPr>
            <a:normAutofit/>
          </a:bodyPr>
          <a:lstStyle/>
          <a:p>
            <a:r>
              <a:rPr lang="sv-SE" dirty="0" smtClean="0"/>
              <a:t>Förslag på förbättringar?</a:t>
            </a:r>
          </a:p>
          <a:p>
            <a:r>
              <a:rPr lang="sv-SE" dirty="0" smtClean="0"/>
              <a:t>Synpunkter och frågor – öppen diskussion</a:t>
            </a:r>
          </a:p>
          <a:p>
            <a:r>
              <a:rPr lang="sv-SE" dirty="0" smtClean="0"/>
              <a:t>Frekvens på föräldramöten?</a:t>
            </a:r>
          </a:p>
          <a:p>
            <a:pPr lvl="1"/>
            <a:r>
              <a:rPr lang="sv-SE" dirty="0" smtClean="0"/>
              <a:t>Fortsätta med ett möte tidig vår och ett tidig höst?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16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857403"/>
          </a:xfrm>
        </p:spPr>
        <p:txBody>
          <a:bodyPr>
            <a:noAutofit/>
          </a:bodyPr>
          <a:lstStyle/>
          <a:p>
            <a:r>
              <a:rPr lang="sv-SE" sz="2800" dirty="0"/>
              <a:t>Information från klubben  Jan-Olov </a:t>
            </a:r>
            <a:r>
              <a:rPr lang="sv-SE" sz="2800" dirty="0" smtClean="0"/>
              <a:t>Söderholm</a:t>
            </a:r>
            <a:endParaRPr lang="sv-SE" sz="2800" dirty="0"/>
          </a:p>
          <a:p>
            <a:r>
              <a:rPr lang="sv-SE" sz="2800" dirty="0" smtClean="0"/>
              <a:t>Presentation av tränare &amp; ledare</a:t>
            </a:r>
          </a:p>
          <a:p>
            <a:r>
              <a:rPr lang="sv-SE" sz="2800" dirty="0" smtClean="0"/>
              <a:t>Träning</a:t>
            </a:r>
          </a:p>
          <a:p>
            <a:r>
              <a:rPr lang="sv-SE" sz="2800" dirty="0" smtClean="0"/>
              <a:t>Seriespel</a:t>
            </a:r>
          </a:p>
          <a:p>
            <a:r>
              <a:rPr lang="sv-SE" sz="2800" dirty="0" smtClean="0"/>
              <a:t>Sammandrag och cuper</a:t>
            </a:r>
          </a:p>
          <a:p>
            <a:r>
              <a:rPr lang="sv-SE" sz="2800" dirty="0" smtClean="0"/>
              <a:t>Lagkassa</a:t>
            </a:r>
          </a:p>
          <a:p>
            <a:r>
              <a:rPr lang="sv-SE" sz="2800" dirty="0" smtClean="0"/>
              <a:t>Laget.se, personliga profiler, kallelser, närvaro, LOK-stöd och avgifter</a:t>
            </a:r>
          </a:p>
          <a:p>
            <a:r>
              <a:rPr lang="sv-SE" sz="2800" dirty="0" smtClean="0"/>
              <a:t>Behov av fler till föräldragruppen och fler tränare</a:t>
            </a:r>
          </a:p>
          <a:p>
            <a:r>
              <a:rPr lang="sv-SE" sz="2800" dirty="0" smtClean="0"/>
              <a:t>Övriga frågor. Förslag på förbättringar. Synpunkter och frågor – öppen diskussion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64257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Jan-Olov Söderholm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1721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Presentation av tränare och ledare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Tränarna: Andy Plenk, Tanja Johansson, Stefan Nyström, Johannes Adler, Jonas Wikberg, Karl-Martin Andersson, Lars Berndtsson, Martin Weermets</a:t>
            </a:r>
          </a:p>
          <a:p>
            <a:endParaRPr lang="sv-SE" dirty="0" smtClean="0"/>
          </a:p>
          <a:p>
            <a:r>
              <a:rPr lang="sv-SE" dirty="0" smtClean="0"/>
              <a:t>Föräldragruppen:</a:t>
            </a:r>
            <a:r>
              <a:rPr lang="sv-SE" dirty="0"/>
              <a:t> </a:t>
            </a:r>
            <a:r>
              <a:rPr lang="sv-SE" dirty="0" smtClean="0"/>
              <a:t>Fredrik Kaplan, Theresa Zackrisson</a:t>
            </a:r>
          </a:p>
        </p:txBody>
      </p:sp>
    </p:spTree>
    <p:extLst>
      <p:ext uri="{BB962C8B-B14F-4D97-AF65-F5344CB8AC3E}">
        <p14:creationId xmlns:p14="http://schemas.microsoft.com/office/powerpoint/2010/main" val="283529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sv-SE" dirty="0" smtClean="0"/>
              <a:t>Träningar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565176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/>
              <a:t>Utomhus t o m 16 juni. </a:t>
            </a:r>
          </a:p>
          <a:p>
            <a:r>
              <a:rPr lang="sv-SE" sz="2800" dirty="0" smtClean="0"/>
              <a:t>Återkommer ang höstens datum men oktober ut</a:t>
            </a:r>
          </a:p>
          <a:p>
            <a:r>
              <a:rPr lang="sv-SE" sz="2800" dirty="0" smtClean="0"/>
              <a:t>Vintersäsong färre träningar</a:t>
            </a:r>
          </a:p>
          <a:p>
            <a:r>
              <a:rPr lang="sv-SE" sz="2800" dirty="0" smtClean="0"/>
              <a:t>Nu två ggr per vecka om ej seriespel</a:t>
            </a:r>
          </a:p>
          <a:p>
            <a:r>
              <a:rPr lang="sv-SE" sz="2800" dirty="0" smtClean="0"/>
              <a:t>Träningsupplägg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32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sv-SE" dirty="0" smtClean="0"/>
              <a:t>Seriespel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565176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dirty="0" smtClean="0"/>
              <a:t>Vi har fyra lag anmälda, LGIF Vit, Svart, Röd och Blå.</a:t>
            </a:r>
          </a:p>
          <a:p>
            <a:r>
              <a:rPr lang="sv-SE" sz="2800" dirty="0" smtClean="0"/>
              <a:t>Serie P10 (8år) </a:t>
            </a:r>
            <a:r>
              <a:rPr lang="sv-SE" sz="2800" dirty="0" err="1" smtClean="0"/>
              <a:t>Härryda+Söder+Väster</a:t>
            </a:r>
            <a:r>
              <a:rPr lang="sv-SE" sz="2800" dirty="0" smtClean="0"/>
              <a:t> Grupp D Vår – Kompisliga.</a:t>
            </a:r>
          </a:p>
          <a:p>
            <a:r>
              <a:rPr lang="sv-SE" sz="2800" dirty="0" smtClean="0"/>
              <a:t>Killarna kommer att tillhöra samma lag i serien under våren.</a:t>
            </a:r>
          </a:p>
          <a:p>
            <a:r>
              <a:rPr lang="sv-SE" sz="2800" dirty="0" smtClean="0"/>
              <a:t>Var?</a:t>
            </a:r>
          </a:p>
          <a:p>
            <a:r>
              <a:rPr lang="sv-SE" sz="2800" dirty="0" smtClean="0"/>
              <a:t>Femmmannalag</a:t>
            </a:r>
          </a:p>
          <a:p>
            <a:r>
              <a:rPr lang="sv-SE" sz="2800" dirty="0" smtClean="0"/>
              <a:t>Domare, ledare, förälder eller föreningsdomare.</a:t>
            </a:r>
          </a:p>
          <a:p>
            <a:endParaRPr lang="sv-SE" sz="2800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2900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sv-SE" dirty="0" smtClean="0"/>
              <a:t>Seriespel - matcher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endParaRPr lang="sv-SE" dirty="0" smtClean="0"/>
          </a:p>
          <a:p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10" y="1227635"/>
            <a:ext cx="5942420" cy="565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843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sv-SE" dirty="0" smtClean="0"/>
              <a:t>Sammandrag &amp; cuper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r>
              <a:rPr lang="sv-SE" sz="2800" dirty="0" smtClean="0"/>
              <a:t>6.e Maj, Sammandrag Önneredsplan</a:t>
            </a:r>
          </a:p>
          <a:p>
            <a:pPr>
              <a:buNone/>
            </a:pPr>
            <a:endParaRPr lang="sv-SE" sz="2800" dirty="0" smtClean="0"/>
          </a:p>
          <a:p>
            <a:r>
              <a:rPr lang="sv-SE" sz="2800" dirty="0" smtClean="0"/>
              <a:t>2-3 Juni, Tölöcupen, kostnad 450kr per lag.</a:t>
            </a:r>
          </a:p>
          <a:p>
            <a:pPr>
              <a:buNone/>
            </a:pPr>
            <a:endParaRPr lang="sv-SE" sz="2800" dirty="0" smtClean="0"/>
          </a:p>
          <a:p>
            <a:r>
              <a:rPr lang="sv-SE" sz="2800" dirty="0" smtClean="0"/>
              <a:t>3:e juni, Sammandrag  Hovås/Billdal</a:t>
            </a:r>
          </a:p>
          <a:p>
            <a:pPr>
              <a:buNone/>
            </a:pPr>
            <a:endParaRPr lang="sv-SE" sz="2800" dirty="0" smtClean="0"/>
          </a:p>
          <a:p>
            <a:r>
              <a:rPr lang="sv-SE" sz="2800" dirty="0" smtClean="0"/>
              <a:t>2:e September, Sammandrag Åbyvallen</a:t>
            </a:r>
          </a:p>
          <a:p>
            <a:pPr>
              <a:buNone/>
            </a:pPr>
            <a:endParaRPr lang="sv-SE" sz="2800" dirty="0" smtClean="0"/>
          </a:p>
          <a:p>
            <a:r>
              <a:rPr lang="sv-SE" sz="2800" dirty="0" smtClean="0"/>
              <a:t>23:e September, Sammandrag </a:t>
            </a:r>
            <a:r>
              <a:rPr lang="sv-SE" sz="2800" dirty="0" err="1" smtClean="0"/>
              <a:t>Förbovallen</a:t>
            </a:r>
            <a:endParaRPr lang="sv-SE" sz="2800" dirty="0" smtClean="0"/>
          </a:p>
          <a:p>
            <a:endParaRPr lang="sv-SE" sz="2800" dirty="0"/>
          </a:p>
          <a:p>
            <a:endParaRPr lang="sv-SE" sz="2800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8249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227" y="188640"/>
            <a:ext cx="8229600" cy="1143000"/>
          </a:xfrm>
        </p:spPr>
        <p:txBody>
          <a:bodyPr/>
          <a:lstStyle/>
          <a:p>
            <a:r>
              <a:rPr lang="sv-SE" dirty="0" smtClean="0"/>
              <a:t>Lagkassa - status</a:t>
            </a:r>
            <a:endParaRPr lang="sv-SE" dirty="0"/>
          </a:p>
        </p:txBody>
      </p:sp>
      <p:sp>
        <p:nvSpPr>
          <p:cNvPr id="4" name="Rectangle 3"/>
          <p:cNvSpPr/>
          <p:nvPr/>
        </p:nvSpPr>
        <p:spPr>
          <a:xfrm>
            <a:off x="2284026" y="1988840"/>
            <a:ext cx="4088173" cy="2308324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sv-SE" dirty="0"/>
              <a:t>Lagkassan är per idag </a:t>
            </a:r>
            <a:r>
              <a:rPr lang="sv-SE" dirty="0" smtClean="0"/>
              <a:t>7071 kr.</a:t>
            </a:r>
            <a:endParaRPr lang="sv-SE" dirty="0"/>
          </a:p>
          <a:p>
            <a:endParaRPr lang="sv-SE" dirty="0" smtClean="0"/>
          </a:p>
          <a:p>
            <a:r>
              <a:rPr lang="sv-SE" dirty="0" smtClean="0"/>
              <a:t>Intäkter </a:t>
            </a:r>
            <a:r>
              <a:rPr lang="sv-SE" dirty="0"/>
              <a:t>och </a:t>
            </a:r>
            <a:r>
              <a:rPr lang="sv-SE" dirty="0" smtClean="0"/>
              <a:t>utgifter:</a:t>
            </a:r>
            <a:endParaRPr lang="sv-SE" dirty="0"/>
          </a:p>
          <a:p>
            <a:r>
              <a:rPr lang="sv-SE" dirty="0"/>
              <a:t> </a:t>
            </a:r>
          </a:p>
          <a:p>
            <a:r>
              <a:rPr lang="sv-SE" dirty="0" smtClean="0"/>
              <a:t>Redovisat 170831 </a:t>
            </a:r>
            <a:r>
              <a:rPr lang="sv-SE" dirty="0"/>
              <a:t>              </a:t>
            </a:r>
            <a:r>
              <a:rPr lang="sv-SE" dirty="0" smtClean="0"/>
              <a:t>	</a:t>
            </a:r>
            <a:r>
              <a:rPr lang="sv-SE" dirty="0"/>
              <a:t>  </a:t>
            </a:r>
            <a:r>
              <a:rPr lang="sv-SE" dirty="0" smtClean="0"/>
              <a:t>7739</a:t>
            </a:r>
            <a:endParaRPr lang="sv-SE" dirty="0"/>
          </a:p>
          <a:p>
            <a:r>
              <a:rPr lang="sv-SE" dirty="0"/>
              <a:t>Fika                     </a:t>
            </a:r>
            <a:r>
              <a:rPr lang="sv-SE" dirty="0" smtClean="0"/>
              <a:t>		+1882</a:t>
            </a:r>
            <a:endParaRPr lang="sv-SE" dirty="0"/>
          </a:p>
          <a:p>
            <a:r>
              <a:rPr lang="sv-SE" u="sng" dirty="0" smtClean="0"/>
              <a:t>Cup</a:t>
            </a:r>
            <a:r>
              <a:rPr lang="sv-SE" u="sng" dirty="0"/>
              <a:t>              </a:t>
            </a:r>
            <a:r>
              <a:rPr lang="sv-SE" u="sng" dirty="0" smtClean="0"/>
              <a:t>		 -2550</a:t>
            </a:r>
            <a:endParaRPr lang="sv-SE" dirty="0"/>
          </a:p>
          <a:p>
            <a:r>
              <a:rPr lang="sv-SE" dirty="0"/>
              <a:t>Totalt                 </a:t>
            </a:r>
            <a:r>
              <a:rPr lang="sv-SE" dirty="0" smtClean="0"/>
              <a:t>		  7071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07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421</Words>
  <Application>Microsoft Office PowerPoint</Application>
  <PresentationFormat>On-screen Show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LGIF P-10</vt:lpstr>
      <vt:lpstr>Agenda</vt:lpstr>
      <vt:lpstr>Jan-Olov Söderholm </vt:lpstr>
      <vt:lpstr>Presentation av tränare och ledare</vt:lpstr>
      <vt:lpstr>Träningar</vt:lpstr>
      <vt:lpstr>Seriespel</vt:lpstr>
      <vt:lpstr>Seriespel - matcher</vt:lpstr>
      <vt:lpstr>Sammandrag &amp; cuper</vt:lpstr>
      <vt:lpstr>Lagkassa - status</vt:lpstr>
      <vt:lpstr>Lagkassan – få in pengar</vt:lpstr>
      <vt:lpstr>Laget.se och övrig admin</vt:lpstr>
      <vt:lpstr>Ledargruppen och behov av tillskott</vt:lpstr>
      <vt:lpstr>Övriga frågor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LGIF P-10</dc:title>
  <dc:creator>Patrik Woodrow</dc:creator>
  <cp:lastModifiedBy>Kaplan Fredrik (Consultant)</cp:lastModifiedBy>
  <cp:revision>34</cp:revision>
  <cp:lastPrinted>2018-04-13T12:56:57Z</cp:lastPrinted>
  <dcterms:created xsi:type="dcterms:W3CDTF">2018-04-12T19:55:12Z</dcterms:created>
  <dcterms:modified xsi:type="dcterms:W3CDTF">2018-04-22T19:16:25Z</dcterms:modified>
</cp:coreProperties>
</file>