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8" r:id="rId5"/>
    <p:sldId id="260" r:id="rId6"/>
    <p:sldId id="262" r:id="rId7"/>
    <p:sldId id="263" r:id="rId8"/>
    <p:sldId id="264" r:id="rId9"/>
    <p:sldId id="266" r:id="rId10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11687-E4B3-4DBD-8627-CC43026212F5}" type="datetimeFigureOut">
              <a:rPr lang="sv-SE" smtClean="0"/>
              <a:t>2017-09-01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3A934-C44C-4666-94C2-4C34817D81A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021452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11687-E4B3-4DBD-8627-CC43026212F5}" type="datetimeFigureOut">
              <a:rPr lang="sv-SE" smtClean="0"/>
              <a:t>2017-09-01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3A934-C44C-4666-94C2-4C34817D81A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66078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11687-E4B3-4DBD-8627-CC43026212F5}" type="datetimeFigureOut">
              <a:rPr lang="sv-SE" smtClean="0"/>
              <a:t>2017-09-01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3A934-C44C-4666-94C2-4C34817D81A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538285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11687-E4B3-4DBD-8627-CC43026212F5}" type="datetimeFigureOut">
              <a:rPr lang="sv-SE" smtClean="0"/>
              <a:t>2017-09-01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3A934-C44C-4666-94C2-4C34817D81A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27346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11687-E4B3-4DBD-8627-CC43026212F5}" type="datetimeFigureOut">
              <a:rPr lang="sv-SE" smtClean="0"/>
              <a:t>2017-09-01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3A934-C44C-4666-94C2-4C34817D81A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03600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11687-E4B3-4DBD-8627-CC43026212F5}" type="datetimeFigureOut">
              <a:rPr lang="sv-SE" smtClean="0"/>
              <a:t>2017-09-01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3A934-C44C-4666-94C2-4C34817D81A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13520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11687-E4B3-4DBD-8627-CC43026212F5}" type="datetimeFigureOut">
              <a:rPr lang="sv-SE" smtClean="0"/>
              <a:t>2017-09-01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3A934-C44C-4666-94C2-4C34817D81A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353157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11687-E4B3-4DBD-8627-CC43026212F5}" type="datetimeFigureOut">
              <a:rPr lang="sv-SE" smtClean="0"/>
              <a:t>2017-09-01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3A934-C44C-4666-94C2-4C34817D81A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899073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11687-E4B3-4DBD-8627-CC43026212F5}" type="datetimeFigureOut">
              <a:rPr lang="sv-SE" smtClean="0"/>
              <a:t>2017-09-01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3A934-C44C-4666-94C2-4C34817D81A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175989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11687-E4B3-4DBD-8627-CC43026212F5}" type="datetimeFigureOut">
              <a:rPr lang="sv-SE" smtClean="0"/>
              <a:t>2017-09-01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3A934-C44C-4666-94C2-4C34817D81A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191569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11687-E4B3-4DBD-8627-CC43026212F5}" type="datetimeFigureOut">
              <a:rPr lang="sv-SE" smtClean="0"/>
              <a:t>2017-09-01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3A934-C44C-4666-94C2-4C34817D81A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4327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011687-E4B3-4DBD-8627-CC43026212F5}" type="datetimeFigureOut">
              <a:rPr lang="sv-SE" smtClean="0"/>
              <a:t>2017-09-01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D3A934-C44C-4666-94C2-4C34817D81A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623283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laget.se/lindomegifp10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smtClean="0"/>
              <a:t>LGIF P-10</a:t>
            </a:r>
            <a:endParaRPr lang="sv-S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 smtClean="0"/>
              <a:t>Föräldramöte 2017-09-03</a:t>
            </a:r>
          </a:p>
          <a:p>
            <a:r>
              <a:rPr lang="sv-SE" dirty="0" smtClean="0"/>
              <a:t>Lindevi</a:t>
            </a:r>
            <a:endParaRPr lang="sv-SE" dirty="0"/>
          </a:p>
        </p:txBody>
      </p:sp>
      <p:pic>
        <p:nvPicPr>
          <p:cNvPr id="1026" name="Picture 2" descr="C:\Users\tin1486\AppData\Local\Microsoft\Windows\Temporary Internet Files\Content.IE5\L4E3WTW4\220px-Soccerball.svg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85750"/>
            <a:ext cx="2095500" cy="2095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tin1486\AppData\Local\Microsoft\Windows\Temporary Internet Files\Content.IE5\L4E3WTW4\Lindome_GIF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258813"/>
            <a:ext cx="2232248" cy="22988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tin1486\AppData\Local\Microsoft\Windows\Temporary Internet Files\Content.IE5\RLZJKODI\adidas-copa-mundial[1]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0" y="3949453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tin1486\AppData\Local\Microsoft\Windows\Temporary Internet Files\Content.IE5\F9CF16UM\Screen-Shot-2014-10-28-at-23.36.09[1]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4941168"/>
            <a:ext cx="2627784" cy="1477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0376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/>
          <a:lstStyle/>
          <a:p>
            <a:r>
              <a:rPr lang="sv-SE" dirty="0" smtClean="0"/>
              <a:t>Agenda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268760"/>
            <a:ext cx="8712968" cy="4857403"/>
          </a:xfrm>
        </p:spPr>
        <p:txBody>
          <a:bodyPr>
            <a:noAutofit/>
          </a:bodyPr>
          <a:lstStyle/>
          <a:p>
            <a:r>
              <a:rPr lang="sv-SE" sz="2800" dirty="0" smtClean="0"/>
              <a:t>Presentation av tränare &amp; ledare</a:t>
            </a:r>
          </a:p>
          <a:p>
            <a:r>
              <a:rPr lang="sv-SE" sz="2800" dirty="0" smtClean="0"/>
              <a:t>Information från klubben rörande de yngsta – Björn A</a:t>
            </a:r>
          </a:p>
          <a:p>
            <a:r>
              <a:rPr lang="sv-SE" sz="2800" dirty="0" smtClean="0"/>
              <a:t>Sammandrag under hösten &amp; träningar under vintern</a:t>
            </a:r>
          </a:p>
          <a:p>
            <a:r>
              <a:rPr lang="sv-SE" sz="2800" dirty="0" smtClean="0"/>
              <a:t>Lagkassa</a:t>
            </a:r>
          </a:p>
          <a:p>
            <a:r>
              <a:rPr lang="sv-SE" sz="2800" dirty="0" smtClean="0"/>
              <a:t>Laget.se, personliga profiler, kallelser, närvaro, LOK-stöd och avgifter</a:t>
            </a:r>
          </a:p>
          <a:p>
            <a:r>
              <a:rPr lang="sv-SE" sz="2800" dirty="0" smtClean="0"/>
              <a:t>Behov av fler till föräldragruppen och fler tränare</a:t>
            </a:r>
          </a:p>
          <a:p>
            <a:r>
              <a:rPr lang="sv-SE" sz="2800" dirty="0" smtClean="0"/>
              <a:t>Övriga frågor. Förslag på förbättringar. Synpunkter och frågor – öppen diskussion</a:t>
            </a:r>
            <a:endParaRPr lang="sv-SE" sz="2800" dirty="0"/>
          </a:p>
        </p:txBody>
      </p:sp>
    </p:spTree>
    <p:extLst>
      <p:ext uri="{BB962C8B-B14F-4D97-AF65-F5344CB8AC3E}">
        <p14:creationId xmlns:p14="http://schemas.microsoft.com/office/powerpoint/2010/main" val="642577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Presentation av tränare och ledare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SE" dirty="0" smtClean="0"/>
              <a:t>Tränarnas ansvar</a:t>
            </a:r>
          </a:p>
          <a:p>
            <a:pPr lvl="1"/>
            <a:r>
              <a:rPr lang="sv-SE" sz="2400" dirty="0" smtClean="0"/>
              <a:t>Influenser (Fotboll 2000 mm)</a:t>
            </a:r>
          </a:p>
          <a:p>
            <a:pPr lvl="1"/>
            <a:r>
              <a:rPr lang="sv-SE" sz="2400" dirty="0" smtClean="0"/>
              <a:t>Ledarutbildning</a:t>
            </a:r>
          </a:p>
          <a:p>
            <a:pPr lvl="1"/>
            <a:r>
              <a:rPr lang="sv-SE" sz="2400" dirty="0" smtClean="0"/>
              <a:t>Träningsupplägg</a:t>
            </a:r>
          </a:p>
          <a:p>
            <a:pPr lvl="1"/>
            <a:r>
              <a:rPr lang="sv-SE" sz="2400" dirty="0" smtClean="0"/>
              <a:t>Lärande</a:t>
            </a:r>
          </a:p>
          <a:p>
            <a:pPr lvl="1"/>
            <a:r>
              <a:rPr lang="sv-SE" sz="2400" dirty="0" smtClean="0"/>
              <a:t>Komma i tid</a:t>
            </a:r>
          </a:p>
          <a:p>
            <a:r>
              <a:rPr lang="sv-SE" dirty="0" smtClean="0"/>
              <a:t>Föräldragruppens ansvar</a:t>
            </a:r>
          </a:p>
          <a:p>
            <a:r>
              <a:rPr lang="sv-SE" dirty="0" smtClean="0"/>
              <a:t>Admins ansvar</a:t>
            </a:r>
          </a:p>
          <a:p>
            <a:r>
              <a:rPr lang="sv-SE" dirty="0" smtClean="0"/>
              <a:t>Kassörens ansvar</a:t>
            </a:r>
          </a:p>
        </p:txBody>
      </p:sp>
    </p:spTree>
    <p:extLst>
      <p:ext uri="{BB962C8B-B14F-4D97-AF65-F5344CB8AC3E}">
        <p14:creationId xmlns:p14="http://schemas.microsoft.com/office/powerpoint/2010/main" val="2835297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smtClean="0"/>
              <a:t>Information från klubben – Björn A</a:t>
            </a:r>
            <a:br>
              <a:rPr lang="sv-SE" dirty="0" smtClean="0"/>
            </a:b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Skapa glädje för barnen</a:t>
            </a:r>
          </a:p>
          <a:p>
            <a:r>
              <a:rPr lang="sv-SE" dirty="0" smtClean="0"/>
              <a:t>Värdegrund</a:t>
            </a:r>
          </a:p>
          <a:p>
            <a:r>
              <a:rPr lang="sv-SE" dirty="0" smtClean="0"/>
              <a:t>Fokus genom åldrarna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72162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363272" cy="1143000"/>
          </a:xfrm>
        </p:spPr>
        <p:txBody>
          <a:bodyPr>
            <a:normAutofit fontScale="90000"/>
          </a:bodyPr>
          <a:lstStyle/>
          <a:p>
            <a:r>
              <a:rPr lang="sv-SE" dirty="0" smtClean="0"/>
              <a:t>Sammandrag &amp; träningar under vintern 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896544"/>
          </a:xfrm>
        </p:spPr>
        <p:txBody>
          <a:bodyPr>
            <a:normAutofit lnSpcReduction="10000"/>
          </a:bodyPr>
          <a:lstStyle/>
          <a:p>
            <a:r>
              <a:rPr lang="sv-SE" sz="2800" dirty="0" smtClean="0"/>
              <a:t>Kobbegården 9:e september</a:t>
            </a:r>
          </a:p>
          <a:p>
            <a:r>
              <a:rPr lang="sv-SE" sz="2800" dirty="0" smtClean="0"/>
              <a:t>Åby 23:e september</a:t>
            </a:r>
          </a:p>
          <a:p>
            <a:r>
              <a:rPr lang="sv-SE" sz="2800" dirty="0" smtClean="0"/>
              <a:t>Cuper = betalar vi själva</a:t>
            </a:r>
          </a:p>
          <a:p>
            <a:r>
              <a:rPr lang="sv-SE" sz="2800" dirty="0" smtClean="0"/>
              <a:t>Sammandrag = betalar kubben</a:t>
            </a:r>
          </a:p>
          <a:p>
            <a:r>
              <a:rPr lang="sv-SE" sz="2800" dirty="0" smtClean="0"/>
              <a:t>Seriespel = betalar klubben </a:t>
            </a:r>
          </a:p>
          <a:p>
            <a:r>
              <a:rPr lang="sv-SE" sz="2800" dirty="0" smtClean="0"/>
              <a:t>5-mannaserie från 2018</a:t>
            </a:r>
          </a:p>
          <a:p>
            <a:r>
              <a:rPr lang="sv-SE" sz="2800" dirty="0" smtClean="0"/>
              <a:t>Träning utomhus t.o.m. Oktober</a:t>
            </a:r>
          </a:p>
          <a:p>
            <a:r>
              <a:rPr lang="sv-SE" sz="2800" dirty="0" smtClean="0"/>
              <a:t>Träning inomhus November t.o.m. Mars</a:t>
            </a:r>
          </a:p>
          <a:p>
            <a:pPr lvl="1"/>
            <a:r>
              <a:rPr lang="sv-SE" sz="2400" dirty="0" smtClean="0"/>
              <a:t>Tider och hall för inomhusträningarna får vi reda på längre fram.</a:t>
            </a:r>
          </a:p>
          <a:p>
            <a:endParaRPr lang="sv-SE" dirty="0" smtClean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93277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5227" y="188640"/>
            <a:ext cx="8229600" cy="1143000"/>
          </a:xfrm>
        </p:spPr>
        <p:txBody>
          <a:bodyPr/>
          <a:lstStyle/>
          <a:p>
            <a:r>
              <a:rPr lang="sv-SE" dirty="0" smtClean="0"/>
              <a:t>Lagkassa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227" y="1124744"/>
            <a:ext cx="8229600" cy="3528391"/>
          </a:xfrm>
        </p:spPr>
        <p:txBody>
          <a:bodyPr>
            <a:normAutofit fontScale="92500" lnSpcReduction="10000"/>
          </a:bodyPr>
          <a:lstStyle/>
          <a:p>
            <a:r>
              <a:rPr lang="sv-SE" dirty="0" smtClean="0"/>
              <a:t>Försäljning – 25% skall gå till klubben</a:t>
            </a:r>
          </a:p>
          <a:p>
            <a:pPr lvl="1"/>
            <a:r>
              <a:rPr lang="sv-SE" dirty="0" smtClean="0"/>
              <a:t>Kryddor, kaffe, lotter, blommor........</a:t>
            </a:r>
          </a:p>
          <a:p>
            <a:r>
              <a:rPr lang="sv-SE" dirty="0" smtClean="0"/>
              <a:t>Fika på träningar och matcher – 100% till laget</a:t>
            </a:r>
          </a:p>
          <a:p>
            <a:r>
              <a:rPr lang="sv-SE" dirty="0" smtClean="0"/>
              <a:t>Föräldramiddag/fest – vi får låna klubbstugan</a:t>
            </a:r>
          </a:p>
          <a:p>
            <a:r>
              <a:rPr lang="sv-SE" dirty="0" smtClean="0"/>
              <a:t>Lagkonto är inte kopplat till klubben</a:t>
            </a:r>
          </a:p>
          <a:p>
            <a:r>
              <a:rPr lang="sv-SE" dirty="0" smtClean="0"/>
              <a:t>Lagkassa – </a:t>
            </a:r>
            <a:r>
              <a:rPr lang="sv-SE" dirty="0" smtClean="0"/>
              <a:t>status</a:t>
            </a:r>
          </a:p>
          <a:p>
            <a:r>
              <a:rPr lang="sv-SE" dirty="0" smtClean="0"/>
              <a:t>Lagkassa </a:t>
            </a:r>
            <a:r>
              <a:rPr lang="sv-SE" dirty="0" smtClean="0"/>
              <a:t>behövs för cuper och läger</a:t>
            </a:r>
          </a:p>
        </p:txBody>
      </p:sp>
      <p:sp>
        <p:nvSpPr>
          <p:cNvPr id="4" name="Rectangle 3"/>
          <p:cNvSpPr/>
          <p:nvPr/>
        </p:nvSpPr>
        <p:spPr>
          <a:xfrm>
            <a:off x="2284027" y="4638035"/>
            <a:ext cx="4088173" cy="2031325"/>
          </a:xfrm>
          <a:prstGeom prst="rect">
            <a:avLst/>
          </a:prstGeom>
          <a:ln w="38100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sv-SE" dirty="0"/>
              <a:t>Lagkassan är per idag </a:t>
            </a:r>
            <a:r>
              <a:rPr lang="sv-SE" dirty="0" smtClean="0"/>
              <a:t>7739 kr</a:t>
            </a:r>
            <a:endParaRPr lang="sv-SE" dirty="0"/>
          </a:p>
          <a:p>
            <a:r>
              <a:rPr lang="sv-SE" dirty="0" smtClean="0"/>
              <a:t>Intäkter </a:t>
            </a:r>
            <a:r>
              <a:rPr lang="sv-SE" dirty="0"/>
              <a:t>och </a:t>
            </a:r>
            <a:r>
              <a:rPr lang="sv-SE" dirty="0" smtClean="0"/>
              <a:t>utgifter:</a:t>
            </a:r>
            <a:endParaRPr lang="sv-SE" dirty="0"/>
          </a:p>
          <a:p>
            <a:r>
              <a:rPr lang="sv-SE" dirty="0"/>
              <a:t> </a:t>
            </a:r>
          </a:p>
          <a:p>
            <a:r>
              <a:rPr lang="sv-SE" dirty="0"/>
              <a:t>Lotter                 +3360</a:t>
            </a:r>
          </a:p>
          <a:p>
            <a:r>
              <a:rPr lang="sv-SE" dirty="0"/>
              <a:t>Fika                     +4595</a:t>
            </a:r>
          </a:p>
          <a:p>
            <a:r>
              <a:rPr lang="sv-SE" u="sng" dirty="0"/>
              <a:t>Utlägg                -216</a:t>
            </a:r>
            <a:endParaRPr lang="sv-SE" dirty="0"/>
          </a:p>
          <a:p>
            <a:r>
              <a:rPr lang="sv-SE" dirty="0"/>
              <a:t>Totalt                 7739</a:t>
            </a:r>
          </a:p>
        </p:txBody>
      </p:sp>
    </p:spTree>
    <p:extLst>
      <p:ext uri="{BB962C8B-B14F-4D97-AF65-F5344CB8AC3E}">
        <p14:creationId xmlns:p14="http://schemas.microsoft.com/office/powerpoint/2010/main" val="2648079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Laget.se och övrig admin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fontScale="85000" lnSpcReduction="20000"/>
          </a:bodyPr>
          <a:lstStyle/>
          <a:p>
            <a:r>
              <a:rPr lang="sv-SE" dirty="0" smtClean="0"/>
              <a:t>Kallelser – Närvaro – LOK stöd : </a:t>
            </a:r>
            <a:r>
              <a:rPr lang="sv-SE" dirty="0" smtClean="0">
                <a:hlinkClick r:id="rId2"/>
              </a:rPr>
              <a:t>http://www.laget.se/lindomegifp10</a:t>
            </a:r>
            <a:endParaRPr lang="sv-SE" dirty="0" smtClean="0"/>
          </a:p>
          <a:p>
            <a:r>
              <a:rPr lang="sv-SE" dirty="0" smtClean="0"/>
              <a:t>Svara på kallelser och läsbekräfta utskick</a:t>
            </a:r>
          </a:p>
          <a:p>
            <a:r>
              <a:rPr lang="sv-SE" dirty="0" smtClean="0"/>
              <a:t>LOK-stöd används för utbildning och mtrl</a:t>
            </a:r>
          </a:p>
          <a:p>
            <a:r>
              <a:rPr lang="sv-SE" dirty="0" smtClean="0"/>
              <a:t>Uppdatera era personliga profiler</a:t>
            </a:r>
          </a:p>
          <a:p>
            <a:r>
              <a:rPr lang="sv-SE" dirty="0"/>
              <a:t>Synka kalender, kontakta </a:t>
            </a:r>
            <a:r>
              <a:rPr lang="sv-SE" dirty="0" smtClean="0"/>
              <a:t>andra, skriv i gästboken</a:t>
            </a:r>
            <a:endParaRPr lang="sv-SE" dirty="0"/>
          </a:p>
          <a:p>
            <a:r>
              <a:rPr lang="sv-SE" dirty="0" smtClean="0"/>
              <a:t>Laget Appen rekommenderas!</a:t>
            </a:r>
          </a:p>
          <a:p>
            <a:r>
              <a:rPr lang="sv-SE" dirty="0" smtClean="0"/>
              <a:t>Medlemsavgifter:</a:t>
            </a:r>
          </a:p>
          <a:p>
            <a:pPr lvl="1"/>
            <a:r>
              <a:rPr lang="sv-SE" dirty="0" smtClean="0"/>
              <a:t>2017: 700 kr och ingen träningsavgift</a:t>
            </a:r>
          </a:p>
          <a:p>
            <a:pPr lvl="1"/>
            <a:r>
              <a:rPr lang="sv-SE" dirty="0" smtClean="0"/>
              <a:t>2018: 700 kr och 350 VT + 350 HT i träningsavgift</a:t>
            </a:r>
          </a:p>
          <a:p>
            <a:pPr lvl="1"/>
            <a:r>
              <a:rPr lang="sv-SE" dirty="0" smtClean="0"/>
              <a:t>Familjeavgift: 1200 kr, meddela LGIF kassör – Janne Borg</a:t>
            </a:r>
          </a:p>
          <a:p>
            <a:r>
              <a:rPr lang="sv-SE" dirty="0" smtClean="0"/>
              <a:t>2-3 försäljningar per år i klubbens regi</a:t>
            </a:r>
            <a:endParaRPr lang="sv-SE" dirty="0"/>
          </a:p>
          <a:p>
            <a:pPr lvl="1"/>
            <a:endParaRPr lang="sv-SE" dirty="0" smtClean="0"/>
          </a:p>
          <a:p>
            <a:pPr marL="457200" lvl="1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75963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smtClean="0"/>
              <a:t>Ledargruppen och behov av tillskott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 lnSpcReduction="10000"/>
          </a:bodyPr>
          <a:lstStyle/>
          <a:p>
            <a:r>
              <a:rPr lang="sv-SE" dirty="0" smtClean="0"/>
              <a:t>Det är grymt kul att engagera sig barnens aktiviteter! </a:t>
            </a:r>
            <a:r>
              <a:rPr lang="sv-SE" dirty="0" smtClean="0">
                <a:sym typeface="Wingdings" panose="05000000000000000000" pitchFamily="2" charset="2"/>
              </a:rPr>
              <a:t></a:t>
            </a:r>
            <a:endParaRPr lang="sv-SE" dirty="0" smtClean="0"/>
          </a:p>
          <a:p>
            <a:r>
              <a:rPr lang="sv-SE" dirty="0" smtClean="0"/>
              <a:t>Utan föräldrar som kan tänka sig göra det lilla extra så blir det inget lag!</a:t>
            </a:r>
          </a:p>
          <a:p>
            <a:r>
              <a:rPr lang="sv-SE" dirty="0" smtClean="0"/>
              <a:t>Ju fler vi är som delar på arbetet ju lättare blir bördan på enskild ledare!</a:t>
            </a:r>
          </a:p>
          <a:p>
            <a:r>
              <a:rPr lang="sv-SE" dirty="0" smtClean="0"/>
              <a:t>Behov av fler till föräldragruppen</a:t>
            </a:r>
          </a:p>
          <a:p>
            <a:r>
              <a:rPr lang="sv-SE" dirty="0" smtClean="0"/>
              <a:t>Behov av fler tränare</a:t>
            </a:r>
          </a:p>
          <a:p>
            <a:r>
              <a:rPr lang="sv-SE" dirty="0" smtClean="0"/>
              <a:t>Behov av admin</a:t>
            </a: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53904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Övriga frågor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349079"/>
          </a:xfrm>
        </p:spPr>
        <p:txBody>
          <a:bodyPr>
            <a:normAutofit/>
          </a:bodyPr>
          <a:lstStyle/>
          <a:p>
            <a:r>
              <a:rPr lang="sv-SE" dirty="0" smtClean="0"/>
              <a:t>Förslag på förbättringar?</a:t>
            </a:r>
          </a:p>
          <a:p>
            <a:r>
              <a:rPr lang="sv-SE" dirty="0" smtClean="0"/>
              <a:t>Synpunkter och frågor – öppen diskussion</a:t>
            </a:r>
          </a:p>
          <a:p>
            <a:r>
              <a:rPr lang="sv-SE" dirty="0" smtClean="0"/>
              <a:t>Frekvens på föräldramöten?</a:t>
            </a:r>
          </a:p>
          <a:p>
            <a:pPr lvl="1"/>
            <a:r>
              <a:rPr lang="sv-SE" dirty="0" smtClean="0"/>
              <a:t>Fortsätta med ett </a:t>
            </a:r>
            <a:r>
              <a:rPr lang="sv-SE" dirty="0" smtClean="0"/>
              <a:t>möte tidig </a:t>
            </a:r>
            <a:r>
              <a:rPr lang="sv-SE" dirty="0" smtClean="0"/>
              <a:t>vår och ett tidig höst?</a:t>
            </a:r>
          </a:p>
          <a:p>
            <a:pPr marL="0" indent="0">
              <a:buNone/>
            </a:pPr>
            <a:endParaRPr lang="sv-SE" dirty="0" smtClean="0"/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616343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502</TotalTime>
  <Words>377</Words>
  <Application>Microsoft Office PowerPoint</Application>
  <PresentationFormat>On-screen Show (4:3)</PresentationFormat>
  <Paragraphs>74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LGIF P-10</vt:lpstr>
      <vt:lpstr>Agenda</vt:lpstr>
      <vt:lpstr>Presentation av tränare och ledare</vt:lpstr>
      <vt:lpstr>Information från klubben – Björn A </vt:lpstr>
      <vt:lpstr>Sammandrag &amp; träningar under vintern </vt:lpstr>
      <vt:lpstr>Lagkassa</vt:lpstr>
      <vt:lpstr>Laget.se och övrig admin</vt:lpstr>
      <vt:lpstr>Ledargruppen och behov av tillskott</vt:lpstr>
      <vt:lpstr>Övriga frågor</vt:lpstr>
    </vt:vector>
  </TitlesOfParts>
  <Company>Volvo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LGIF P-10</dc:title>
  <dc:creator>Patrik Woodrow</dc:creator>
  <cp:lastModifiedBy>Patrik Woodrow</cp:lastModifiedBy>
  <cp:revision>22</cp:revision>
  <dcterms:created xsi:type="dcterms:W3CDTF">2017-01-27T11:32:16Z</dcterms:created>
  <dcterms:modified xsi:type="dcterms:W3CDTF">2017-09-01T12:15:38Z</dcterms:modified>
</cp:coreProperties>
</file>