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214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07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382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34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360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35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531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990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59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915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32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11687-E4B3-4DBD-8627-CC43026212F5}" type="datetimeFigureOut">
              <a:rPr lang="sv-SE" smtClean="0"/>
              <a:t>2017-02-02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232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tersport.se/vara-butiker/team-vas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get.se/lindomegifp1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LGIF P-10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Föräldramöte 2017-01-30</a:t>
            </a:r>
          </a:p>
          <a:p>
            <a:r>
              <a:rPr lang="sv-SE" dirty="0" smtClean="0"/>
              <a:t>Lindevi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3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Intersport clubshop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>
                <a:hlinkClick r:id="rId2"/>
              </a:rPr>
              <a:t>https://www.intersport.se/vara-butiker/team-vast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706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frågor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Förslag på förbättringar?</a:t>
            </a:r>
          </a:p>
          <a:p>
            <a:r>
              <a:rPr lang="sv-SE" dirty="0" smtClean="0"/>
              <a:t>Synpunkter och frågor – öppen diskussion</a:t>
            </a:r>
          </a:p>
          <a:p>
            <a:r>
              <a:rPr lang="sv-SE" dirty="0" smtClean="0"/>
              <a:t>Frekvens på föräldramöten?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1634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Presentation av tränare &amp; ledare</a:t>
            </a:r>
          </a:p>
          <a:p>
            <a:r>
              <a:rPr lang="sv-SE" dirty="0" smtClean="0"/>
              <a:t>Information från klubben rörande de yngsta</a:t>
            </a:r>
          </a:p>
          <a:p>
            <a:r>
              <a:rPr lang="sv-SE" dirty="0" smtClean="0"/>
              <a:t>Träningsupplägg</a:t>
            </a:r>
          </a:p>
          <a:p>
            <a:r>
              <a:rPr lang="sv-SE" dirty="0" smtClean="0"/>
              <a:t>Cuper, Sammandrag och Seriespel</a:t>
            </a:r>
          </a:p>
          <a:p>
            <a:r>
              <a:rPr lang="sv-SE" dirty="0" smtClean="0"/>
              <a:t>Lagkassa</a:t>
            </a:r>
          </a:p>
          <a:p>
            <a:r>
              <a:rPr lang="sv-SE" dirty="0" smtClean="0"/>
              <a:t>Laget.se, personliga profiler, kallelser, närvaro, LOK-stöd och avgifter</a:t>
            </a:r>
          </a:p>
          <a:p>
            <a:r>
              <a:rPr lang="sv-SE" dirty="0" smtClean="0"/>
              <a:t>Behov av fler till föräldragruppen och fler tränare</a:t>
            </a:r>
          </a:p>
          <a:p>
            <a:r>
              <a:rPr lang="sv-SE" dirty="0" smtClean="0"/>
              <a:t>Intersport clubshop</a:t>
            </a:r>
          </a:p>
          <a:p>
            <a:r>
              <a:rPr lang="sv-SE" dirty="0" smtClean="0"/>
              <a:t>Övriga frågor. Förslag på förbättringar. Synpunkter och frågor – öppen diskussion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257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Presentation av tränare och ledare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Tränarnas ansvar</a:t>
            </a:r>
          </a:p>
          <a:p>
            <a:r>
              <a:rPr lang="sv-SE" dirty="0" smtClean="0"/>
              <a:t>Föräldragruppens ansvar</a:t>
            </a:r>
          </a:p>
          <a:p>
            <a:r>
              <a:rPr lang="sv-SE" dirty="0" smtClean="0"/>
              <a:t>Admins ansvar</a:t>
            </a:r>
          </a:p>
        </p:txBody>
      </p:sp>
    </p:spTree>
    <p:extLst>
      <p:ext uri="{BB962C8B-B14F-4D97-AF65-F5344CB8AC3E}">
        <p14:creationId xmlns:p14="http://schemas.microsoft.com/office/powerpoint/2010/main" val="283529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Information från klubben – Björn A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Skapa glädje för barnen</a:t>
            </a:r>
          </a:p>
          <a:p>
            <a:r>
              <a:rPr lang="sv-SE" dirty="0" smtClean="0"/>
              <a:t>Värdegrund</a:t>
            </a:r>
          </a:p>
          <a:p>
            <a:r>
              <a:rPr lang="sv-SE" dirty="0" smtClean="0"/>
              <a:t>Fokus genom åldrarna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216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Information om Träningsupplägg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Vi kör på Ekenskolan varannan söndag mars ut</a:t>
            </a:r>
          </a:p>
          <a:p>
            <a:r>
              <a:rPr lang="sv-SE" dirty="0" smtClean="0"/>
              <a:t>Träningar på Lindevi från 2017-04-02 samma tid som förut:</a:t>
            </a:r>
          </a:p>
          <a:p>
            <a:pPr lvl="1"/>
            <a:r>
              <a:rPr lang="sv-SE" dirty="0" smtClean="0"/>
              <a:t>Varje söndag kl 10 – 11</a:t>
            </a:r>
          </a:p>
          <a:p>
            <a:r>
              <a:rPr lang="sv-SE" dirty="0" smtClean="0"/>
              <a:t>Träningsupplägg</a:t>
            </a:r>
          </a:p>
          <a:p>
            <a:pPr lvl="1"/>
            <a:r>
              <a:rPr lang="sv-SE" dirty="0" smtClean="0"/>
              <a:t>Tid</a:t>
            </a:r>
          </a:p>
          <a:p>
            <a:pPr lvl="1"/>
            <a:r>
              <a:rPr lang="sv-SE" dirty="0" smtClean="0"/>
              <a:t>Träningsplanering</a:t>
            </a:r>
          </a:p>
          <a:p>
            <a:pPr lvl="1"/>
            <a:r>
              <a:rPr lang="sv-SE" smtClean="0"/>
              <a:t>Lärande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82526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Cuper, sammandrag och seriespel 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Hur skall vi förhålla oss till dessa?</a:t>
            </a:r>
          </a:p>
          <a:p>
            <a:r>
              <a:rPr lang="sv-SE" dirty="0" smtClean="0"/>
              <a:t>Alla måste hjälpas åt!</a:t>
            </a:r>
          </a:p>
          <a:p>
            <a:r>
              <a:rPr lang="sv-SE" dirty="0" smtClean="0"/>
              <a:t>Cuper = betalar vi själva</a:t>
            </a:r>
          </a:p>
          <a:p>
            <a:r>
              <a:rPr lang="sv-SE" dirty="0" smtClean="0"/>
              <a:t>Sammandrag = betalar kubben</a:t>
            </a:r>
          </a:p>
          <a:p>
            <a:r>
              <a:rPr lang="sv-SE" dirty="0" smtClean="0"/>
              <a:t>LGIF skall arrangera ett sammandrag i maj 2017 (3-manna)</a:t>
            </a:r>
          </a:p>
          <a:p>
            <a:r>
              <a:rPr lang="sv-SE" dirty="0" smtClean="0"/>
              <a:t>Seriespel = betalar klubben </a:t>
            </a:r>
          </a:p>
          <a:p>
            <a:r>
              <a:rPr lang="sv-SE" dirty="0" smtClean="0"/>
              <a:t>5-mannaserie från 2018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327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Lagkassa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Försäljning – 25% skall gå till klubben</a:t>
            </a:r>
          </a:p>
          <a:p>
            <a:pPr lvl="1"/>
            <a:r>
              <a:rPr lang="sv-SE" dirty="0" smtClean="0"/>
              <a:t>Kryddor, kaffe, lotter, blommor........</a:t>
            </a:r>
          </a:p>
          <a:p>
            <a:r>
              <a:rPr lang="sv-SE" dirty="0" smtClean="0"/>
              <a:t>Fika på träningar och matcher – 100% till laget</a:t>
            </a:r>
          </a:p>
          <a:p>
            <a:r>
              <a:rPr lang="sv-SE" dirty="0" smtClean="0"/>
              <a:t>Föräldramiddag/fest – vi får låna klubbstugan</a:t>
            </a:r>
          </a:p>
          <a:p>
            <a:r>
              <a:rPr lang="sv-SE" dirty="0" smtClean="0"/>
              <a:t>Lagkonto är inte kopplat till klubben</a:t>
            </a:r>
          </a:p>
          <a:p>
            <a:r>
              <a:rPr lang="sv-SE" dirty="0" smtClean="0"/>
              <a:t>Swish – ett måste?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07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Laget.se och övrig admin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Kallelser – Närvaro – LOK stöd : </a:t>
            </a:r>
            <a:r>
              <a:rPr lang="sv-SE" dirty="0" smtClean="0">
                <a:hlinkClick r:id="rId2"/>
              </a:rPr>
              <a:t>http://www.laget.se/lindomegifp10</a:t>
            </a:r>
            <a:endParaRPr lang="sv-SE" dirty="0" smtClean="0"/>
          </a:p>
          <a:p>
            <a:r>
              <a:rPr lang="sv-SE" dirty="0" smtClean="0"/>
              <a:t>Svara på kallelser och läsbekräfta gärna utskick</a:t>
            </a:r>
          </a:p>
          <a:p>
            <a:r>
              <a:rPr lang="sv-SE" dirty="0" smtClean="0"/>
              <a:t>LOK-stöd används för utbildning och mtrl</a:t>
            </a:r>
          </a:p>
          <a:p>
            <a:r>
              <a:rPr lang="sv-SE" dirty="0" smtClean="0"/>
              <a:t>Uppdatera era personliga profiler</a:t>
            </a:r>
          </a:p>
          <a:p>
            <a:r>
              <a:rPr lang="sv-SE" dirty="0" smtClean="0"/>
              <a:t>Laget App</a:t>
            </a:r>
          </a:p>
          <a:p>
            <a:r>
              <a:rPr lang="sv-SE" dirty="0" smtClean="0"/>
              <a:t>Start pkt för de som anslutit senare</a:t>
            </a:r>
          </a:p>
          <a:p>
            <a:r>
              <a:rPr lang="sv-SE" dirty="0" smtClean="0"/>
              <a:t>Medlemsavgifter:</a:t>
            </a:r>
          </a:p>
          <a:p>
            <a:pPr lvl="1"/>
            <a:r>
              <a:rPr lang="sv-SE" dirty="0" smtClean="0"/>
              <a:t>2017: 700 kr och ingen träningsavgift</a:t>
            </a:r>
          </a:p>
          <a:p>
            <a:pPr lvl="1"/>
            <a:r>
              <a:rPr lang="sv-SE" dirty="0" smtClean="0"/>
              <a:t>2018: 700 kr och 300 VT + 300 HT i träningsavgift</a:t>
            </a:r>
          </a:p>
          <a:p>
            <a:pPr lvl="1"/>
            <a:r>
              <a:rPr lang="sv-SE" dirty="0" smtClean="0"/>
              <a:t>Familjeavgift: 1200 kr, meddela LGIF kassör – Janne Borg</a:t>
            </a: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596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Ledargruppen och behov av tillskott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Behov av fler till föräldragruppen</a:t>
            </a:r>
          </a:p>
          <a:p>
            <a:r>
              <a:rPr lang="sv-SE" dirty="0" smtClean="0"/>
              <a:t>Behov av fler tränare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390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311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LGIF P-10</vt:lpstr>
      <vt:lpstr>Agenda</vt:lpstr>
      <vt:lpstr>Presentation av tränare och ledare</vt:lpstr>
      <vt:lpstr>Information från klubben – Björn A </vt:lpstr>
      <vt:lpstr>Information om Träningsupplägg</vt:lpstr>
      <vt:lpstr>Cuper, sammandrag och seriespel </vt:lpstr>
      <vt:lpstr>Lagkassa</vt:lpstr>
      <vt:lpstr>Laget.se och övrig admin</vt:lpstr>
      <vt:lpstr>Ledargruppen och behov av tillskott</vt:lpstr>
      <vt:lpstr>Intersport clubshop</vt:lpstr>
      <vt:lpstr>Övriga frågor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LGIF P-10</dc:title>
  <dc:creator>Patrik Woodrow</dc:creator>
  <cp:lastModifiedBy>Patrik Woodrow</cp:lastModifiedBy>
  <cp:revision>14</cp:revision>
  <dcterms:created xsi:type="dcterms:W3CDTF">2017-01-27T11:32:16Z</dcterms:created>
  <dcterms:modified xsi:type="dcterms:W3CDTF">2017-02-02T08:48:38Z</dcterms:modified>
</cp:coreProperties>
</file>