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75" r:id="rId5"/>
    <p:sldId id="266" r:id="rId6"/>
    <p:sldId id="276" r:id="rId7"/>
    <p:sldId id="279" r:id="rId8"/>
    <p:sldId id="280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264" autoAdjust="0"/>
    <p:restoredTop sz="94660"/>
  </p:normalViewPr>
  <p:slideViewPr>
    <p:cSldViewPr>
      <p:cViewPr varScale="1">
        <p:scale>
          <a:sx n="97" d="100"/>
          <a:sy n="97" d="100"/>
        </p:scale>
        <p:origin x="96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F7ADC-785D-4F1C-B38D-359D9A7C4585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EE28D7-523B-4DEC-B18B-58A9D3EE3F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4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49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Träningskläder</a:t>
            </a:r>
            <a:r>
              <a:rPr lang="sv-SE" baseline="0" dirty="0" smtClean="0"/>
              <a:t> kan köpas på Intersport, Flöjebergsgatan, med klubb-rabatt.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EE28D7-523B-4DEC-B18B-58A9D3EE3F9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1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7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5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3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7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33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07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3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8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7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94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0B7E2-EFDE-4A92-8491-9BE97BB47AF1}" type="datetimeFigureOut">
              <a:rPr lang="en-US" smtClean="0"/>
              <a:t>10/15/2019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C2F26-EB78-4100-A407-9CD34D18F5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474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LGIF P08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15:e oktober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6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Inledning</a:t>
            </a:r>
          </a:p>
          <a:p>
            <a:r>
              <a:rPr lang="sv-SE" dirty="0" smtClean="0"/>
              <a:t>Information träningar </a:t>
            </a:r>
          </a:p>
          <a:p>
            <a:r>
              <a:rPr lang="sv-SE" dirty="0" smtClean="0"/>
              <a:t>Säsongen 2020</a:t>
            </a:r>
          </a:p>
          <a:p>
            <a:r>
              <a:rPr lang="sv-SE" dirty="0" smtClean="0"/>
              <a:t>Cuper 2020</a:t>
            </a:r>
            <a:endParaRPr lang="en-US" dirty="0" smtClean="0"/>
          </a:p>
          <a:p>
            <a:r>
              <a:rPr lang="sv-SE" dirty="0" smtClean="0"/>
              <a:t>Föräldragruppen</a:t>
            </a:r>
          </a:p>
          <a:p>
            <a:r>
              <a:rPr lang="sv-SE" dirty="0" smtClean="0"/>
              <a:t>Övrigt, frågor?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9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träningar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 smtClean="0"/>
              <a:t>Utomhus, oktober månad ut: </a:t>
            </a:r>
          </a:p>
          <a:p>
            <a:pPr marL="857250" lvl="1" indent="-457200">
              <a:buFontTx/>
              <a:buChar char="-"/>
            </a:pPr>
            <a:r>
              <a:rPr lang="sv-SE" dirty="0" smtClean="0"/>
              <a:t>Fredagar 25/10 17:15-18:30, sista träning</a:t>
            </a:r>
          </a:p>
          <a:p>
            <a:pPr marL="857250" lvl="1" indent="-457200">
              <a:buFontTx/>
              <a:buChar char="-"/>
            </a:pPr>
            <a:r>
              <a:rPr lang="sv-SE" dirty="0" smtClean="0"/>
              <a:t>Träningsmatcher mot Landvetter 26/10</a:t>
            </a:r>
          </a:p>
          <a:p>
            <a:pPr marL="457200" lvl="1" indent="0">
              <a:buNone/>
            </a:pPr>
            <a:endParaRPr lang="sv-SE" dirty="0" smtClean="0"/>
          </a:p>
          <a:p>
            <a:r>
              <a:rPr lang="sv-SE" dirty="0" smtClean="0"/>
              <a:t>November uppehåll!</a:t>
            </a:r>
          </a:p>
          <a:p>
            <a:endParaRPr lang="sv-SE" dirty="0" smtClean="0"/>
          </a:p>
          <a:p>
            <a:r>
              <a:rPr lang="sv-SE" dirty="0" smtClean="0"/>
              <a:t>December:</a:t>
            </a:r>
          </a:p>
          <a:p>
            <a:pPr lvl="1"/>
            <a:r>
              <a:rPr lang="sv-SE" dirty="0" smtClean="0"/>
              <a:t>Inomhus lördagar 16:30-18:00</a:t>
            </a:r>
          </a:p>
          <a:p>
            <a:pPr lvl="1"/>
            <a:r>
              <a:rPr lang="sv-SE" dirty="0" smtClean="0"/>
              <a:t>Utomhus tisdagar 18:00-19:30</a:t>
            </a:r>
          </a:p>
          <a:p>
            <a:pPr lvl="1"/>
            <a:endParaRPr lang="sv-SE" dirty="0" smtClean="0"/>
          </a:p>
          <a:p>
            <a:pPr lvl="1"/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52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sz="3800" b="1" dirty="0" smtClean="0"/>
              <a:t>Försäsong</a:t>
            </a:r>
            <a:r>
              <a:rPr lang="en-US" sz="3800" b="1" dirty="0" smtClean="0"/>
              <a:t>:</a:t>
            </a:r>
          </a:p>
          <a:p>
            <a:endParaRPr lang="en-US" sz="3800" b="1" dirty="0"/>
          </a:p>
          <a:p>
            <a:r>
              <a:rPr lang="en-US" dirty="0" smtClean="0"/>
              <a:t>December</a:t>
            </a:r>
            <a:r>
              <a:rPr lang="en-US" dirty="0"/>
              <a:t>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en</a:t>
            </a:r>
            <a:r>
              <a:rPr lang="en-US" dirty="0" smtClean="0"/>
              <a:t> dag </a:t>
            </a:r>
            <a:r>
              <a:rPr lang="sv-SE" dirty="0" smtClean="0"/>
              <a:t>utomhus</a:t>
            </a:r>
            <a:r>
              <a:rPr lang="en-US" dirty="0" smtClean="0"/>
              <a:t> + </a:t>
            </a:r>
            <a:r>
              <a:rPr lang="sv-SE" dirty="0" smtClean="0"/>
              <a:t>en</a:t>
            </a:r>
            <a:r>
              <a:rPr lang="en-US" dirty="0" smtClean="0"/>
              <a:t> </a:t>
            </a:r>
            <a:r>
              <a:rPr lang="en-US" dirty="0"/>
              <a:t>dag/ </a:t>
            </a:r>
            <a:r>
              <a:rPr lang="sv-SE" dirty="0" smtClean="0"/>
              <a:t>vecka</a:t>
            </a:r>
            <a:r>
              <a:rPr lang="en-US" dirty="0" smtClean="0"/>
              <a:t> </a:t>
            </a:r>
            <a:r>
              <a:rPr lang="sv-SE" dirty="0" smtClean="0"/>
              <a:t>inomhus</a:t>
            </a:r>
          </a:p>
          <a:p>
            <a:pPr marL="0" indent="0">
              <a:buNone/>
            </a:pPr>
            <a:endParaRPr lang="en-US" dirty="0"/>
          </a:p>
          <a:p>
            <a:r>
              <a:rPr lang="sv-SE" dirty="0" smtClean="0"/>
              <a:t>Januari</a:t>
            </a:r>
            <a:r>
              <a:rPr lang="en-US" dirty="0" smtClean="0"/>
              <a:t>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en</a:t>
            </a:r>
            <a:r>
              <a:rPr lang="en-US" dirty="0" smtClean="0"/>
              <a:t> </a:t>
            </a:r>
            <a:r>
              <a:rPr lang="en-US" dirty="0"/>
              <a:t>dag </a:t>
            </a:r>
            <a:r>
              <a:rPr lang="sv-SE" dirty="0" smtClean="0"/>
              <a:t>utomhus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en</a:t>
            </a:r>
            <a:r>
              <a:rPr lang="en-US" dirty="0" smtClean="0"/>
              <a:t> </a:t>
            </a:r>
            <a:r>
              <a:rPr lang="en-US" dirty="0"/>
              <a:t>dag/ </a:t>
            </a:r>
            <a:r>
              <a:rPr lang="sv-SE" dirty="0" smtClean="0"/>
              <a:t>vecka</a:t>
            </a:r>
            <a:r>
              <a:rPr lang="en-US" dirty="0" smtClean="0"/>
              <a:t> </a:t>
            </a:r>
            <a:r>
              <a:rPr lang="sv-SE" dirty="0" smtClean="0"/>
              <a:t>inomhus</a:t>
            </a:r>
            <a:r>
              <a:rPr lang="en-US" dirty="0" smtClean="0"/>
              <a:t>. </a:t>
            </a:r>
            <a:r>
              <a:rPr lang="sv-SE" dirty="0" smtClean="0"/>
              <a:t>Snickarcupen</a:t>
            </a:r>
            <a:r>
              <a:rPr lang="en-US" dirty="0" smtClean="0"/>
              <a:t> </a:t>
            </a:r>
            <a:r>
              <a:rPr lang="en-US" dirty="0"/>
              <a:t>(4 lag </a:t>
            </a:r>
            <a:r>
              <a:rPr lang="sv-SE" dirty="0" smtClean="0"/>
              <a:t>anmälda</a:t>
            </a:r>
            <a:r>
              <a:rPr lang="en-US" dirty="0" smtClean="0"/>
              <a:t>, </a:t>
            </a:r>
            <a:r>
              <a:rPr lang="sv-SE" dirty="0" smtClean="0"/>
              <a:t>stor</a:t>
            </a:r>
            <a:r>
              <a:rPr lang="en-US" dirty="0" smtClean="0"/>
              <a:t> </a:t>
            </a:r>
            <a:r>
              <a:rPr lang="en-US" dirty="0"/>
              <a:t>plan) 19/1</a:t>
            </a:r>
            <a:br>
              <a:rPr lang="en-US" dirty="0"/>
            </a:br>
            <a:endParaRPr lang="en-US" dirty="0"/>
          </a:p>
          <a:p>
            <a:r>
              <a:rPr lang="sv-SE" dirty="0" smtClean="0"/>
              <a:t>Februari</a:t>
            </a:r>
            <a:r>
              <a:rPr lang="en-US" dirty="0" smtClean="0"/>
              <a:t>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en</a:t>
            </a:r>
            <a:r>
              <a:rPr lang="en-US" dirty="0" smtClean="0"/>
              <a:t> </a:t>
            </a:r>
            <a:r>
              <a:rPr lang="en-US" dirty="0"/>
              <a:t>dag </a:t>
            </a:r>
            <a:r>
              <a:rPr lang="sv-SE" dirty="0" smtClean="0"/>
              <a:t>utomhus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en</a:t>
            </a:r>
            <a:r>
              <a:rPr lang="en-US" dirty="0" smtClean="0"/>
              <a:t> </a:t>
            </a:r>
            <a:r>
              <a:rPr lang="en-US" dirty="0"/>
              <a:t>dag/ </a:t>
            </a:r>
            <a:r>
              <a:rPr lang="sv-SE" dirty="0" smtClean="0"/>
              <a:t>vecka</a:t>
            </a:r>
            <a:r>
              <a:rPr lang="en-US" dirty="0" smtClean="0"/>
              <a:t> </a:t>
            </a:r>
            <a:r>
              <a:rPr lang="sv-SE" dirty="0" smtClean="0"/>
              <a:t>inomhus</a:t>
            </a:r>
            <a:r>
              <a:rPr lang="en-US" dirty="0" smtClean="0"/>
              <a:t> + Ev. </a:t>
            </a:r>
            <a:r>
              <a:rPr lang="sv-SE" dirty="0" smtClean="0"/>
              <a:t>Sammandrag</a:t>
            </a:r>
            <a:r>
              <a:rPr lang="en-US" dirty="0" smtClean="0"/>
              <a:t> </a:t>
            </a:r>
            <a:r>
              <a:rPr lang="en-US" dirty="0"/>
              <a:t>16 </a:t>
            </a:r>
            <a:r>
              <a:rPr lang="sv-SE" dirty="0" smtClean="0"/>
              <a:t>februari</a:t>
            </a:r>
            <a:r>
              <a:rPr lang="en-US" dirty="0" smtClean="0"/>
              <a:t> futsal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sv-SE" sz="3800" b="1" dirty="0" smtClean="0"/>
              <a:t>Tävlingssäsong</a:t>
            </a:r>
            <a:r>
              <a:rPr lang="en-US" sz="3800" b="1" dirty="0" smtClean="0"/>
              <a:t> 1: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Mars: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tisdagar</a:t>
            </a:r>
            <a:r>
              <a:rPr lang="en-US" dirty="0" smtClean="0"/>
              <a:t>, </a:t>
            </a:r>
            <a:r>
              <a:rPr lang="sv-SE" dirty="0" smtClean="0"/>
              <a:t>fredagar</a:t>
            </a:r>
            <a:r>
              <a:rPr lang="en-US" dirty="0" smtClean="0"/>
              <a:t> </a:t>
            </a:r>
            <a:r>
              <a:rPr lang="sv-SE" dirty="0" smtClean="0"/>
              <a:t>på</a:t>
            </a:r>
            <a:r>
              <a:rPr lang="en-US" dirty="0" smtClean="0"/>
              <a:t> </a:t>
            </a:r>
            <a:r>
              <a:rPr lang="sv-SE" dirty="0" smtClean="0"/>
              <a:t>Lindevi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inomhus</a:t>
            </a:r>
            <a:r>
              <a:rPr lang="en-US" dirty="0" smtClean="0"/>
              <a:t> </a:t>
            </a:r>
            <a:r>
              <a:rPr lang="sv-SE" dirty="0" smtClean="0"/>
              <a:t>lördagar</a:t>
            </a:r>
            <a:r>
              <a:rPr lang="en-US" dirty="0" smtClean="0"/>
              <a:t>. </a:t>
            </a:r>
            <a:r>
              <a:rPr lang="sv-SE" dirty="0" smtClean="0"/>
              <a:t>Ev</a:t>
            </a:r>
            <a:r>
              <a:rPr lang="en-US" dirty="0" smtClean="0"/>
              <a:t>. </a:t>
            </a:r>
            <a:r>
              <a:rPr lang="sv-SE" dirty="0" smtClean="0"/>
              <a:t>Sammandrag</a:t>
            </a:r>
            <a:r>
              <a:rPr lang="en-US" dirty="0" smtClean="0"/>
              <a:t> </a:t>
            </a:r>
            <a:r>
              <a:rPr lang="en-US" dirty="0"/>
              <a:t>8 mars </a:t>
            </a:r>
            <a:r>
              <a:rPr lang="en-US" dirty="0" smtClean="0"/>
              <a:t>futsal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April: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tisdagar</a:t>
            </a:r>
            <a:r>
              <a:rPr lang="en-US" dirty="0" smtClean="0"/>
              <a:t>, </a:t>
            </a:r>
            <a:r>
              <a:rPr lang="sv-SE" dirty="0" smtClean="0"/>
              <a:t>fredagar</a:t>
            </a:r>
            <a:r>
              <a:rPr lang="en-US" dirty="0" smtClean="0"/>
              <a:t> </a:t>
            </a:r>
            <a:r>
              <a:rPr lang="sv-SE" dirty="0" smtClean="0"/>
              <a:t>på</a:t>
            </a:r>
            <a:r>
              <a:rPr lang="en-US" dirty="0" smtClean="0"/>
              <a:t> </a:t>
            </a:r>
            <a:r>
              <a:rPr lang="sv-SE" dirty="0" smtClean="0"/>
              <a:t>Lindevi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Seriespel</a:t>
            </a:r>
            <a:r>
              <a:rPr lang="en-US" dirty="0" smtClean="0"/>
              <a:t>, </a:t>
            </a:r>
            <a:r>
              <a:rPr lang="sv-SE" dirty="0" smtClean="0"/>
              <a:t>Tränings Matchdag</a:t>
            </a:r>
            <a:r>
              <a:rPr lang="en-US" dirty="0" smtClean="0"/>
              <a:t> </a:t>
            </a:r>
            <a:r>
              <a:rPr lang="en-US" dirty="0"/>
              <a:t>4april ( </a:t>
            </a:r>
            <a:r>
              <a:rPr lang="sv-SE" dirty="0" smtClean="0"/>
              <a:t>Landvetter</a:t>
            </a:r>
            <a:r>
              <a:rPr lang="en-US" dirty="0" smtClean="0"/>
              <a:t>?)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Maj: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</a:t>
            </a:r>
            <a:r>
              <a:rPr lang="en-US" dirty="0" smtClean="0"/>
              <a:t>, </a:t>
            </a:r>
            <a:r>
              <a:rPr lang="sv-SE" dirty="0" smtClean="0"/>
              <a:t>fredag</a:t>
            </a:r>
            <a:r>
              <a:rPr lang="en-US" dirty="0" smtClean="0"/>
              <a:t> </a:t>
            </a:r>
            <a:r>
              <a:rPr lang="sv-SE" dirty="0" smtClean="0"/>
              <a:t>på</a:t>
            </a:r>
            <a:r>
              <a:rPr lang="en-US" dirty="0" smtClean="0"/>
              <a:t> </a:t>
            </a:r>
            <a:r>
              <a:rPr lang="sv-SE" dirty="0" smtClean="0"/>
              <a:t>Lindevi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Seriespel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sv-SE" dirty="0" smtClean="0"/>
              <a:t>Juni</a:t>
            </a:r>
            <a:r>
              <a:rPr lang="en-US" dirty="0" smtClean="0"/>
              <a:t>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</a:t>
            </a:r>
            <a:r>
              <a:rPr lang="en-US" dirty="0" smtClean="0"/>
              <a:t>, </a:t>
            </a:r>
            <a:r>
              <a:rPr lang="sv-SE" dirty="0" smtClean="0"/>
              <a:t>fredag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Lindome</a:t>
            </a:r>
            <a:r>
              <a:rPr lang="en-US" dirty="0" smtClean="0"/>
              <a:t> </a:t>
            </a:r>
            <a:r>
              <a:rPr lang="en-US" dirty="0"/>
              <a:t>gif </a:t>
            </a:r>
            <a:r>
              <a:rPr lang="sv-SE" dirty="0" smtClean="0"/>
              <a:t>dagen</a:t>
            </a:r>
            <a:r>
              <a:rPr lang="en-US" dirty="0" smtClean="0"/>
              <a:t> </a:t>
            </a:r>
            <a:r>
              <a:rPr lang="en-US" dirty="0"/>
              <a:t>6/6,  </a:t>
            </a:r>
            <a:r>
              <a:rPr lang="sv-SE" dirty="0" smtClean="0"/>
              <a:t>fotbollsveckan</a:t>
            </a:r>
            <a:r>
              <a:rPr lang="en-US" dirty="0" smtClean="0"/>
              <a:t> </a:t>
            </a:r>
            <a:r>
              <a:rPr lang="en-US" dirty="0"/>
              <a:t>v25, </a:t>
            </a:r>
            <a:r>
              <a:rPr lang="sv-SE" dirty="0" smtClean="0"/>
              <a:t>Åsacupen</a:t>
            </a:r>
            <a:r>
              <a:rPr lang="en-US" dirty="0" smtClean="0"/>
              <a:t> </a:t>
            </a:r>
            <a:r>
              <a:rPr lang="sv-SE" dirty="0" smtClean="0"/>
              <a:t>helgen</a:t>
            </a:r>
            <a:r>
              <a:rPr lang="en-US" dirty="0" smtClean="0"/>
              <a:t> </a:t>
            </a:r>
            <a:r>
              <a:rPr lang="en-US" dirty="0"/>
              <a:t>v26.</a:t>
            </a:r>
          </a:p>
          <a:p>
            <a:endParaRPr lang="en-US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3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Säsongen 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v-SE" sz="3800" b="1" dirty="0" smtClean="0"/>
              <a:t>Mellansäsong</a:t>
            </a:r>
            <a:r>
              <a:rPr lang="en-US" sz="3800" b="1" dirty="0" smtClean="0"/>
              <a:t>:</a:t>
            </a:r>
            <a:endParaRPr lang="en-US" sz="3800" b="1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sv-SE" dirty="0" smtClean="0"/>
              <a:t>Juli</a:t>
            </a:r>
            <a:r>
              <a:rPr lang="en-US" dirty="0" smtClean="0"/>
              <a:t>: </a:t>
            </a:r>
            <a:r>
              <a:rPr lang="sv-SE" dirty="0" smtClean="0"/>
              <a:t>Uppehåll</a:t>
            </a:r>
            <a:r>
              <a:rPr lang="en-US" dirty="0" smtClean="0"/>
              <a:t>. </a:t>
            </a:r>
            <a:r>
              <a:rPr lang="en-US" dirty="0"/>
              <a:t>V 31 </a:t>
            </a:r>
            <a:r>
              <a:rPr lang="sv-SE" dirty="0" smtClean="0"/>
              <a:t>träningsstart</a:t>
            </a:r>
            <a:r>
              <a:rPr lang="en-US" dirty="0" smtClean="0"/>
              <a:t>, </a:t>
            </a:r>
            <a:r>
              <a:rPr lang="sv-SE" dirty="0" smtClean="0"/>
              <a:t>Eskils Cupen</a:t>
            </a:r>
            <a:r>
              <a:rPr lang="en-US" dirty="0" smtClean="0"/>
              <a:t> Helsingborg, </a:t>
            </a:r>
            <a:r>
              <a:rPr lang="sv-SE" dirty="0" smtClean="0"/>
              <a:t>helgen</a:t>
            </a:r>
            <a:r>
              <a:rPr lang="en-US" dirty="0" smtClean="0"/>
              <a:t> </a:t>
            </a:r>
            <a:r>
              <a:rPr lang="en-US" dirty="0"/>
              <a:t>v31?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sv-SE" sz="3800" b="1" dirty="0" smtClean="0"/>
              <a:t>Tävlingssäsong</a:t>
            </a:r>
            <a:r>
              <a:rPr lang="en-US" sz="3800" b="1" dirty="0" smtClean="0"/>
              <a:t> </a:t>
            </a:r>
            <a:r>
              <a:rPr lang="en-US" sz="3800" b="1" dirty="0"/>
              <a:t>2: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sv-SE" dirty="0" smtClean="0"/>
              <a:t>Augusti</a:t>
            </a:r>
            <a:r>
              <a:rPr lang="en-US" dirty="0" smtClean="0"/>
              <a:t>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</a:t>
            </a:r>
            <a:r>
              <a:rPr lang="en-US" dirty="0" smtClean="0"/>
              <a:t>, </a:t>
            </a:r>
            <a:r>
              <a:rPr lang="sv-SE" dirty="0" smtClean="0"/>
              <a:t>fredag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Seriespel</a:t>
            </a:r>
            <a:r>
              <a:rPr lang="en-US" dirty="0" smtClean="0"/>
              <a:t>,</a:t>
            </a:r>
            <a:r>
              <a:rPr lang="en-US" dirty="0"/>
              <a:t> 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September: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</a:t>
            </a:r>
            <a:r>
              <a:rPr lang="en-US" dirty="0" smtClean="0"/>
              <a:t>, </a:t>
            </a:r>
            <a:r>
              <a:rPr lang="sv-SE" dirty="0" smtClean="0"/>
              <a:t>fredag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Seriespel</a:t>
            </a:r>
            <a:r>
              <a:rPr lang="en-US" dirty="0" smtClean="0"/>
              <a:t>, </a:t>
            </a:r>
            <a:r>
              <a:rPr lang="sv-SE" dirty="0" smtClean="0"/>
              <a:t>Ev. </a:t>
            </a:r>
            <a:r>
              <a:rPr lang="sv-FI" dirty="0" smtClean="0"/>
              <a:t>träningsläger</a:t>
            </a:r>
            <a:r>
              <a:rPr lang="en-US" dirty="0"/>
              <a:t> 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sv-SE" dirty="0" smtClean="0"/>
              <a:t>Oktober</a:t>
            </a:r>
            <a:r>
              <a:rPr lang="en-US" dirty="0" smtClean="0"/>
              <a:t>: </a:t>
            </a:r>
            <a:r>
              <a:rPr lang="sv-SE" dirty="0" smtClean="0"/>
              <a:t>Träning</a:t>
            </a:r>
            <a:r>
              <a:rPr lang="en-US" dirty="0" smtClean="0"/>
              <a:t> </a:t>
            </a:r>
            <a:r>
              <a:rPr lang="sv-SE" dirty="0" smtClean="0"/>
              <a:t>tisdag</a:t>
            </a:r>
            <a:r>
              <a:rPr lang="en-US" dirty="0" smtClean="0"/>
              <a:t>, </a:t>
            </a:r>
            <a:r>
              <a:rPr lang="sv-SE" dirty="0" smtClean="0"/>
              <a:t>fredag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sv-SE" dirty="0" smtClean="0"/>
              <a:t>Serie</a:t>
            </a:r>
            <a:r>
              <a:rPr lang="en-US" dirty="0" smtClean="0"/>
              <a:t>+ </a:t>
            </a:r>
            <a:r>
              <a:rPr lang="sv-SE" dirty="0" smtClean="0"/>
              <a:t>Träningsmatcher</a:t>
            </a:r>
            <a:r>
              <a:rPr lang="en-US" dirty="0" smtClean="0"/>
              <a:t> </a:t>
            </a:r>
            <a:r>
              <a:rPr lang="en-US" dirty="0"/>
              <a:t>9:manna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November: </a:t>
            </a:r>
            <a:r>
              <a:rPr lang="sv-SE" dirty="0" smtClean="0"/>
              <a:t>Uppehåll</a:t>
            </a:r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9247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Utomhuscuper 2019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Åsa-cupen</a:t>
            </a:r>
            <a:r>
              <a:rPr lang="en-US" dirty="0" smtClean="0"/>
              <a:t>, v.26 2020, </a:t>
            </a:r>
            <a:r>
              <a:rPr lang="en-US" dirty="0"/>
              <a:t>26-28 </a:t>
            </a:r>
            <a:r>
              <a:rPr lang="sv-SE" dirty="0" smtClean="0"/>
              <a:t>juni</a:t>
            </a:r>
            <a:r>
              <a:rPr lang="en-US" dirty="0" smtClean="0"/>
              <a:t>.</a:t>
            </a:r>
            <a:endParaRPr lang="sv-SE" dirty="0" smtClean="0"/>
          </a:p>
          <a:p>
            <a:r>
              <a:rPr lang="sv-SE" dirty="0" smtClean="0"/>
              <a:t>Eskils-cupen, v.31 2020, </a:t>
            </a:r>
            <a:r>
              <a:rPr lang="en-US" dirty="0"/>
              <a:t>30/7 - 2/8</a:t>
            </a:r>
            <a:r>
              <a:rPr lang="sv-SE" dirty="0" smtClean="0"/>
              <a:t> </a:t>
            </a:r>
          </a:p>
          <a:p>
            <a:endParaRPr lang="sv-SE" dirty="0" smtClean="0"/>
          </a:p>
          <a:p>
            <a:r>
              <a:rPr lang="sv-SE" dirty="0" smtClean="0"/>
              <a:t>Träningsläger 2020…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Föräldragruppen</a:t>
            </a:r>
            <a:br>
              <a:rPr lang="sv-SE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Aina, Therese o Sigun, ok?</a:t>
            </a:r>
          </a:p>
          <a:p>
            <a:endParaRPr lang="sv-SE" dirty="0" smtClean="0"/>
          </a:p>
          <a:p>
            <a:r>
              <a:rPr lang="sv-SE" dirty="0" smtClean="0"/>
              <a:t>Försäljningar: </a:t>
            </a:r>
          </a:p>
          <a:p>
            <a:pPr lvl="1"/>
            <a:r>
              <a:rPr lang="sv-SE" dirty="0" smtClean="0"/>
              <a:t>Kalendrar</a:t>
            </a:r>
            <a:r>
              <a:rPr lang="en-US" dirty="0" smtClean="0"/>
              <a:t>, just nu!</a:t>
            </a:r>
          </a:p>
          <a:p>
            <a:pPr lvl="1"/>
            <a:r>
              <a:rPr lang="sv-SE" dirty="0" smtClean="0"/>
              <a:t>Uppesittarkvälls bingolotter, kommer!</a:t>
            </a:r>
          </a:p>
          <a:p>
            <a:pPr marL="457200" lvl="1" indent="0">
              <a:buNone/>
            </a:pPr>
            <a:endParaRPr lang="sv-SE" dirty="0"/>
          </a:p>
          <a:p>
            <a:pPr marL="514350" indent="-457200"/>
            <a:r>
              <a:rPr lang="sv-SE" dirty="0" smtClean="0"/>
              <a:t>Snickarcupen 2020</a:t>
            </a:r>
          </a:p>
          <a:p>
            <a:endParaRPr lang="sv-SE" dirty="0" smtClean="0"/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10707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Föräldragruppen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v-SE" dirty="0"/>
              <a:t>Hej allihopa!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Förlåt för sent besked, men jag kan tyvärr inte komma på föräldramötet ikväll då jag redan var bokat på ett annat möte som inte gick att flytta på.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Ni får gärna informera om att Snickarcupen kommer anordnas i vanlig ordning och att vi kommer ansvara för en av dagarna, vilken är dock inte bestämt än. Cupen kommer hållas under 3 helger; 11-12 januari, 18-19 januari samt 1-2 februari.</a:t>
            </a:r>
          </a:p>
          <a:p>
            <a:pPr marL="0" indent="0">
              <a:buNone/>
            </a:pPr>
            <a:r>
              <a:rPr lang="sv-SE" dirty="0"/>
              <a:t>Jag kommer gå på ett uppstartsmöte nästa vecka (och stannar därmed kvar i föräldragruppen ett år till, om det inte är så att övriga föräldrar slåss om att få vara med. Då ställer jag gärna min plats till förfogande).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Det vore även bra att kolla vem som har fikaväskorna. Jag kan gärna förvara dem under vintern, vilket jag har brukat göra</a:t>
            </a:r>
            <a:r>
              <a:rPr lang="sv-SE" dirty="0" smtClean="0"/>
              <a:t>.  --- (Therese </a:t>
            </a:r>
            <a:r>
              <a:rPr lang="sv-SE" dirty="0" err="1" smtClean="0"/>
              <a:t>Draberg</a:t>
            </a:r>
            <a:r>
              <a:rPr lang="sv-SE" dirty="0" smtClean="0"/>
              <a:t> har dem, anm. från Ledarna.) ----</a:t>
            </a:r>
            <a:endParaRPr lang="sv-SE" dirty="0"/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Ha det så trevligt!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Med vänlig hälsning, </a:t>
            </a:r>
          </a:p>
          <a:p>
            <a:pPr marL="0" indent="0">
              <a:buNone/>
            </a:pPr>
            <a:r>
              <a:rPr lang="sv-SE" dirty="0"/>
              <a:t>Aina </a:t>
            </a:r>
            <a:r>
              <a:rPr lang="sv-SE" dirty="0" err="1"/>
              <a:t>Moe</a:t>
            </a:r>
            <a:r>
              <a:rPr lang="sv-SE" dirty="0"/>
              <a:t> Bäck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636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Övrigt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Träningskläder.</a:t>
            </a:r>
          </a:p>
          <a:p>
            <a:r>
              <a:rPr lang="sv-SE" dirty="0" smtClean="0"/>
              <a:t>Frågor?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7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326</Words>
  <Application>Microsoft Office PowerPoint</Application>
  <PresentationFormat>On-screen Show (4:3)</PresentationFormat>
  <Paragraphs>90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Föräldramöte LGIF P08</vt:lpstr>
      <vt:lpstr>Agenda</vt:lpstr>
      <vt:lpstr>Information träningar </vt:lpstr>
      <vt:lpstr>Säsongen 2020</vt:lpstr>
      <vt:lpstr>Säsongen 2020</vt:lpstr>
      <vt:lpstr>Utomhuscuper 2019</vt:lpstr>
      <vt:lpstr>Föräldragruppen </vt:lpstr>
      <vt:lpstr>Föräldragruppen</vt:lpstr>
      <vt:lpstr>Övrigt</vt:lpstr>
    </vt:vector>
  </TitlesOfParts>
  <Company>Volvo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LGIF P08</dc:title>
  <dc:creator>Lars Schöön</dc:creator>
  <cp:lastModifiedBy>Schöön Lars</cp:lastModifiedBy>
  <cp:revision>80</cp:revision>
  <dcterms:created xsi:type="dcterms:W3CDTF">2015-03-17T15:57:34Z</dcterms:created>
  <dcterms:modified xsi:type="dcterms:W3CDTF">2019-10-15T11:11:29Z</dcterms:modified>
</cp:coreProperties>
</file>