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75" r:id="rId5"/>
    <p:sldId id="266" r:id="rId6"/>
    <p:sldId id="276" r:id="rId7"/>
    <p:sldId id="280" r:id="rId8"/>
    <p:sldId id="279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7264" autoAdjust="0"/>
    <p:restoredTop sz="94660"/>
  </p:normalViewPr>
  <p:slideViewPr>
    <p:cSldViewPr>
      <p:cViewPr varScale="1">
        <p:scale>
          <a:sx n="107" d="100"/>
          <a:sy n="107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F7ADC-785D-4F1C-B38D-359D9A7C4585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E28D7-523B-4DEC-B18B-58A9D3EE3F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440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E28D7-523B-4DEC-B18B-58A9D3EE3F9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549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Träningskläder</a:t>
            </a:r>
            <a:r>
              <a:rPr lang="sv-SE" baseline="0" dirty="0" smtClean="0"/>
              <a:t> kan köpas på Intersport, Flöjebergsgatan, med klubb-rabatt.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E28D7-523B-4DEC-B18B-58A9D3EE3F9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417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174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757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3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777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335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07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334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84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475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594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93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0B7E2-EFDE-4A92-8491-9BE97BB47AF1}" type="datetimeFigureOut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474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Föräldramöte LGIF P08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5:e mars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6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Inledning</a:t>
            </a:r>
          </a:p>
          <a:p>
            <a:r>
              <a:rPr lang="sv-SE" dirty="0" smtClean="0"/>
              <a:t>Information träningar </a:t>
            </a:r>
          </a:p>
          <a:p>
            <a:r>
              <a:rPr lang="sv-SE" dirty="0" smtClean="0"/>
              <a:t>Träningscup lördag 30/3</a:t>
            </a:r>
          </a:p>
          <a:p>
            <a:r>
              <a:rPr lang="sv-SE" dirty="0" smtClean="0"/>
              <a:t>Säsongen 2019</a:t>
            </a:r>
          </a:p>
          <a:p>
            <a:r>
              <a:rPr lang="sv-SE" dirty="0" smtClean="0"/>
              <a:t>Lindome GIF-dagen, 6/6 på Lindevi</a:t>
            </a:r>
          </a:p>
          <a:p>
            <a:r>
              <a:rPr lang="sv-SE" dirty="0" smtClean="0"/>
              <a:t>Åsa-cupen, 28-30 juni</a:t>
            </a:r>
            <a:endParaRPr lang="en-US" dirty="0" smtClean="0"/>
          </a:p>
          <a:p>
            <a:r>
              <a:rPr lang="en-US" dirty="0"/>
              <a:t>Träningsläger </a:t>
            </a:r>
            <a:r>
              <a:rPr lang="en-US" dirty="0" smtClean="0"/>
              <a:t>i höst</a:t>
            </a:r>
            <a:endParaRPr lang="sv-SE" dirty="0" smtClean="0"/>
          </a:p>
          <a:p>
            <a:r>
              <a:rPr lang="sv-SE" dirty="0" smtClean="0"/>
              <a:t>Föräldragruppen</a:t>
            </a:r>
          </a:p>
          <a:p>
            <a:r>
              <a:rPr lang="sv-SE" dirty="0" smtClean="0"/>
              <a:t>Övrigt, frågor?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59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Information träningar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 smtClean="0"/>
              <a:t>Utomhus: </a:t>
            </a:r>
          </a:p>
          <a:p>
            <a:pPr marL="857250" lvl="1" indent="-457200">
              <a:buFontTx/>
              <a:buChar char="-"/>
            </a:pPr>
            <a:r>
              <a:rPr lang="sv-SE" dirty="0" smtClean="0"/>
              <a:t>Tisdagar 17:30-19:00</a:t>
            </a:r>
            <a:endParaRPr lang="sv-SE" dirty="0"/>
          </a:p>
          <a:p>
            <a:pPr marL="857250" lvl="1" indent="-457200">
              <a:buFontTx/>
              <a:buChar char="-"/>
            </a:pPr>
            <a:r>
              <a:rPr lang="sv-SE" dirty="0" smtClean="0"/>
              <a:t>Fredagar 17:15-18:30</a:t>
            </a:r>
          </a:p>
          <a:p>
            <a:pPr marL="857250" lvl="1" indent="-457200">
              <a:buFontTx/>
              <a:buChar char="-"/>
            </a:pPr>
            <a:r>
              <a:rPr lang="sv-SE" dirty="0" smtClean="0"/>
              <a:t>Fram till vecka 26 (Åsa-cup på helgen).</a:t>
            </a:r>
          </a:p>
          <a:p>
            <a:pPr marL="857250" lvl="1" indent="-457200">
              <a:buFontTx/>
              <a:buChar char="-"/>
            </a:pPr>
            <a:r>
              <a:rPr lang="sv-SE" dirty="0" smtClean="0"/>
              <a:t>Börjar igen i augusti med Träningsläger</a:t>
            </a:r>
          </a:p>
          <a:p>
            <a:pPr lvl="1"/>
            <a:endParaRPr lang="sv-SE" dirty="0" smtClean="0"/>
          </a:p>
          <a:p>
            <a:r>
              <a:rPr lang="sv-SE" dirty="0" smtClean="0"/>
              <a:t>Inomhus – lördagar 11:00-13:00.</a:t>
            </a:r>
          </a:p>
          <a:p>
            <a:pPr lvl="1"/>
            <a:r>
              <a:rPr lang="sv-SE" dirty="0" smtClean="0"/>
              <a:t>Lördagar 11:00-13:00, två tider kvar 16/3 och 23/3</a:t>
            </a:r>
          </a:p>
          <a:p>
            <a:pPr lvl="1"/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052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Säsongen 2019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v-SE" dirty="0" smtClean="0"/>
              <a:t>Träningscup lördag 30/3, Backatorp kommer, föräldrahjälp med fika o domare</a:t>
            </a:r>
            <a:r>
              <a:rPr lang="sv-SE" dirty="0" smtClean="0"/>
              <a:t>.</a:t>
            </a:r>
          </a:p>
          <a:p>
            <a:endParaRPr lang="sv-SE" dirty="0" smtClean="0"/>
          </a:p>
          <a:p>
            <a:r>
              <a:rPr lang="sv-SE" dirty="0" smtClean="0"/>
              <a:t>Träningscup borta lördag 6/4, Djupedalsplan Mölnlycke</a:t>
            </a:r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Fortsatt 7-manna </a:t>
            </a:r>
            <a:r>
              <a:rPr lang="sv-SE" dirty="0"/>
              <a:t>i </a:t>
            </a:r>
            <a:r>
              <a:rPr lang="sv-SE" dirty="0" smtClean="0"/>
              <a:t>Göteborgsserien</a:t>
            </a:r>
          </a:p>
          <a:p>
            <a:pPr lvl="1"/>
            <a:r>
              <a:rPr lang="sv-SE" dirty="0" smtClean="0"/>
              <a:t>3*20 min</a:t>
            </a:r>
          </a:p>
          <a:p>
            <a:pPr lvl="1"/>
            <a:endParaRPr lang="sv-SE" dirty="0" smtClean="0"/>
          </a:p>
          <a:p>
            <a:r>
              <a:rPr lang="sv-SE" dirty="0" smtClean="0"/>
              <a:t>4 lag, varierande speldagar, ej fasta</a:t>
            </a:r>
          </a:p>
          <a:p>
            <a:pPr lvl="1"/>
            <a:r>
              <a:rPr lang="sv-SE" dirty="0" smtClean="0"/>
              <a:t>Minst 1 match/kille/vecka</a:t>
            </a:r>
          </a:p>
          <a:p>
            <a:pPr lvl="1"/>
            <a:endParaRPr lang="sv-SE" dirty="0" smtClean="0"/>
          </a:p>
          <a:p>
            <a:r>
              <a:rPr lang="sv-SE" dirty="0" smtClean="0"/>
              <a:t>Meddela om någon dag inte funkar pga annan aktivitet</a:t>
            </a:r>
            <a:r>
              <a:rPr lang="sv-SE" dirty="0"/>
              <a:t> </a:t>
            </a:r>
            <a:r>
              <a:rPr lang="sv-SE" dirty="0" smtClean="0"/>
              <a:t>(som 2018)</a:t>
            </a:r>
          </a:p>
          <a:p>
            <a:pPr lvl="1"/>
            <a:r>
              <a:rPr lang="sv-SE" dirty="0" smtClean="0"/>
              <a:t>Viktigt då man blir kallad till 1 match/veckan, i övrigt lottas lagen</a:t>
            </a:r>
          </a:p>
          <a:p>
            <a:pPr lvl="1"/>
            <a:endParaRPr lang="sv-SE" dirty="0" smtClean="0"/>
          </a:p>
          <a:p>
            <a:r>
              <a:rPr lang="sv-SE" dirty="0" smtClean="0"/>
              <a:t>7-8 matcher på våren, 6-7 matcher på hösten</a:t>
            </a:r>
          </a:p>
          <a:p>
            <a:pPr lvl="1"/>
            <a:r>
              <a:rPr lang="sv-SE" dirty="0" smtClean="0"/>
              <a:t>(2018 blev det 6 matcher på våren o 7 på hösten)</a:t>
            </a:r>
          </a:p>
          <a:p>
            <a:pPr marL="0" indent="0">
              <a:buNone/>
            </a:pPr>
            <a:endParaRPr lang="sv-SE" dirty="0" smtClean="0"/>
          </a:p>
          <a:p>
            <a:endParaRPr lang="sv-S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3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Lindome GIF-dagen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Torsdag 6/6 2019 heldag, arrangerar vi detta ihop </a:t>
            </a:r>
            <a:r>
              <a:rPr lang="sv-SE" dirty="0"/>
              <a:t>med </a:t>
            </a:r>
            <a:r>
              <a:rPr lang="sv-SE" dirty="0" smtClean="0"/>
              <a:t>F08.</a:t>
            </a:r>
            <a:endParaRPr lang="sv-SE" dirty="0"/>
          </a:p>
          <a:p>
            <a:r>
              <a:rPr lang="sv-SE" dirty="0" smtClean="0"/>
              <a:t>7-manna, för alla LGIF-medlemmar</a:t>
            </a:r>
          </a:p>
          <a:p>
            <a:r>
              <a:rPr lang="sv-SE" dirty="0" smtClean="0"/>
              <a:t>Föräldrainsats blir det…</a:t>
            </a:r>
            <a:endParaRPr lang="sv-SE" dirty="0"/>
          </a:p>
          <a:p>
            <a:endParaRPr lang="sv-SE" dirty="0" smtClean="0"/>
          </a:p>
          <a:p>
            <a:pPr marL="0" indent="0">
              <a:buNone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29247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Utomhuscuper 2019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Åsa-cupen </a:t>
            </a:r>
            <a:r>
              <a:rPr lang="en-US" dirty="0" smtClean="0"/>
              <a:t>v.26 2019, 28-30 juni,  </a:t>
            </a:r>
            <a:r>
              <a:rPr lang="sv-SE" dirty="0" smtClean="0"/>
              <a:t>3-lag anmälda</a:t>
            </a:r>
            <a:endParaRPr lang="en-US" dirty="0" smtClean="0"/>
          </a:p>
          <a:p>
            <a:pPr marL="0" indent="0">
              <a:buNone/>
            </a:pPr>
            <a:r>
              <a:rPr lang="sv-SE" b="1" dirty="0"/>
              <a:t>Tävlingsform 7-manna Flickor/Pojkar </a:t>
            </a:r>
            <a:r>
              <a:rPr lang="sv-SE" b="1" dirty="0" smtClean="0"/>
              <a:t>10-12år:</a:t>
            </a:r>
            <a:r>
              <a:rPr lang="sv-SE" dirty="0"/>
              <a:t/>
            </a:r>
            <a:br>
              <a:rPr lang="sv-SE" dirty="0"/>
            </a:br>
            <a:r>
              <a:rPr lang="sv-SE" dirty="0" smtClean="0"/>
              <a:t>Gruppspel</a:t>
            </a:r>
            <a:r>
              <a:rPr lang="sv-SE" dirty="0"/>
              <a:t>: I klasserna P10-P12 &amp; F10-F12 spelar fredag-lördag minst 3st matcher, sedan sker </a:t>
            </a:r>
            <a:r>
              <a:rPr lang="sv-SE" dirty="0" smtClean="0"/>
              <a:t>omlottning </a:t>
            </a:r>
            <a:r>
              <a:rPr lang="sv-SE" dirty="0"/>
              <a:t>för ytterligare matcher på lördag-söndag. Antingen spelar man </a:t>
            </a:r>
            <a:r>
              <a:rPr lang="sv-SE" dirty="0" smtClean="0"/>
              <a:t>fre/lör </a:t>
            </a:r>
            <a:r>
              <a:rPr lang="sv-SE" dirty="0"/>
              <a:t>eller </a:t>
            </a:r>
            <a:r>
              <a:rPr lang="sv-SE" dirty="0" smtClean="0"/>
              <a:t>lör/sön.</a:t>
            </a:r>
            <a:r>
              <a:rPr lang="sv-SE" dirty="0"/>
              <a:t> </a:t>
            </a:r>
          </a:p>
          <a:p>
            <a:endParaRPr lang="sv-SE" dirty="0" smtClean="0"/>
          </a:p>
          <a:p>
            <a:r>
              <a:rPr lang="sv-SE" dirty="0" smtClean="0"/>
              <a:t>En </a:t>
            </a:r>
            <a:r>
              <a:rPr lang="sv-SE" dirty="0"/>
              <a:t>eller två </a:t>
            </a:r>
            <a:r>
              <a:rPr lang="sv-SE" dirty="0" smtClean="0"/>
              <a:t>till på hösten, </a:t>
            </a:r>
            <a:r>
              <a:rPr lang="sv-SE" dirty="0"/>
              <a:t>beroende på antal </a:t>
            </a:r>
            <a:r>
              <a:rPr lang="sv-SE" dirty="0" smtClean="0"/>
              <a:t>lag/cup</a:t>
            </a:r>
          </a:p>
          <a:p>
            <a:endParaRPr lang="sv-SE" dirty="0" smtClean="0"/>
          </a:p>
          <a:p>
            <a:r>
              <a:rPr lang="sv-SE" dirty="0" smtClean="0"/>
              <a:t>Övernattningscup 2020…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18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Träningsläger 2019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Patrik…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19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Föräldragruppen</a:t>
            </a:r>
            <a:br>
              <a:rPr lang="sv-SE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Aina, Therese o Sigun, behövs någon mer?</a:t>
            </a:r>
          </a:p>
          <a:p>
            <a:r>
              <a:rPr lang="sv-SE" dirty="0" smtClean="0"/>
              <a:t>Försäljningar: </a:t>
            </a:r>
          </a:p>
          <a:p>
            <a:pPr lvl="1"/>
            <a:r>
              <a:rPr lang="en-US" dirty="0" smtClean="0"/>
              <a:t>Sverigelotter, kommer under våren</a:t>
            </a:r>
          </a:p>
          <a:p>
            <a:pPr marL="514350" indent="-457200"/>
            <a:r>
              <a:rPr lang="sv-SE" dirty="0" smtClean="0"/>
              <a:t>Fikaschema för hemmamatcher</a:t>
            </a:r>
          </a:p>
          <a:p>
            <a:endParaRPr lang="sv-SE" dirty="0" smtClean="0"/>
          </a:p>
          <a:p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10707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Övrigt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 25 </a:t>
            </a:r>
            <a:r>
              <a:rPr lang="sv-SE" dirty="0" smtClean="0"/>
              <a:t>fotbollsskolan </a:t>
            </a:r>
            <a:r>
              <a:rPr lang="sv-SE" dirty="0"/>
              <a:t>på </a:t>
            </a:r>
            <a:r>
              <a:rPr lang="sv-SE" dirty="0" smtClean="0"/>
              <a:t>Lindevi</a:t>
            </a:r>
          </a:p>
          <a:p>
            <a:r>
              <a:rPr lang="sv-SE" dirty="0" smtClean="0"/>
              <a:t>Overaller</a:t>
            </a:r>
          </a:p>
          <a:p>
            <a:r>
              <a:rPr lang="sv-SE" dirty="0" smtClean="0"/>
              <a:t>Frågor?</a:t>
            </a:r>
          </a:p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7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240</Words>
  <Application>Microsoft Office PowerPoint</Application>
  <PresentationFormat>On-screen Show (4:3)</PresentationFormat>
  <Paragraphs>71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Föräldramöte LGIF P08</vt:lpstr>
      <vt:lpstr>Agenda</vt:lpstr>
      <vt:lpstr>Information träningar </vt:lpstr>
      <vt:lpstr>Säsongen 2019</vt:lpstr>
      <vt:lpstr>Lindome GIF-dagen</vt:lpstr>
      <vt:lpstr>Utomhuscuper 2019</vt:lpstr>
      <vt:lpstr>Träningsläger 2019</vt:lpstr>
      <vt:lpstr>Föräldragruppen </vt:lpstr>
      <vt:lpstr>Övrigt</vt:lpstr>
    </vt:vector>
  </TitlesOfParts>
  <Company>Volvo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LGIF P08</dc:title>
  <dc:creator>Lars Schöön</dc:creator>
  <cp:lastModifiedBy>Schöön Lars</cp:lastModifiedBy>
  <cp:revision>67</cp:revision>
  <dcterms:created xsi:type="dcterms:W3CDTF">2015-03-17T15:57:34Z</dcterms:created>
  <dcterms:modified xsi:type="dcterms:W3CDTF">2019-03-04T07:57:16Z</dcterms:modified>
</cp:coreProperties>
</file>