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8" r:id="rId4"/>
    <p:sldId id="258" r:id="rId5"/>
    <p:sldId id="277" r:id="rId6"/>
    <p:sldId id="275" r:id="rId7"/>
    <p:sldId id="279" r:id="rId8"/>
    <p:sldId id="266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264" autoAdjust="0"/>
    <p:restoredTop sz="94660"/>
  </p:normalViewPr>
  <p:slideViewPr>
    <p:cSldViewPr>
      <p:cViewPr varScale="1">
        <p:scale>
          <a:sx n="107" d="100"/>
          <a:sy n="107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F7ADC-785D-4F1C-B38D-359D9A7C4585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E28D7-523B-4DEC-B18B-58A9D3EE3F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4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49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Träningskläder</a:t>
            </a:r>
            <a:r>
              <a:rPr lang="sv-SE" baseline="0" dirty="0" smtClean="0"/>
              <a:t> kan köpas på Intersport, Flöjebergsgatan, med klubb-rabatt.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41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7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5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7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33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7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33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8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47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59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9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0B7E2-EFDE-4A92-8491-9BE97BB47AF1}" type="datetimeFigureOut">
              <a:rPr lang="en-US" smtClean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47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Att%20packa%20med%20sig.pdf" TargetMode="External"/><Relationship Id="rId2" Type="http://schemas.openxmlformats.org/officeDocument/2006/relationships/hyperlink" Target="Tra&#776;ningshelg%20P08%2027-2810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Föräldramöte LGIF P08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16:e oktober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Övrigt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Frågor?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Inledning</a:t>
            </a:r>
          </a:p>
          <a:p>
            <a:r>
              <a:rPr lang="sv-SE" dirty="0" smtClean="0"/>
              <a:t>Information träningar </a:t>
            </a:r>
          </a:p>
          <a:p>
            <a:r>
              <a:rPr lang="sv-SE" dirty="0" smtClean="0"/>
              <a:t>Inomhuscuper </a:t>
            </a:r>
          </a:p>
          <a:p>
            <a:r>
              <a:rPr lang="sv-SE" dirty="0" smtClean="0"/>
              <a:t>Säsongen 2019</a:t>
            </a:r>
          </a:p>
          <a:p>
            <a:r>
              <a:rPr lang="sv-SE" dirty="0" smtClean="0"/>
              <a:t>Lindome GIF-dagen, 6/6 på Lindevi</a:t>
            </a:r>
          </a:p>
          <a:p>
            <a:r>
              <a:rPr lang="sv-SE" dirty="0" smtClean="0"/>
              <a:t>Utomhuscuper</a:t>
            </a:r>
          </a:p>
          <a:p>
            <a:r>
              <a:rPr lang="sv-SE" dirty="0" smtClean="0"/>
              <a:t>Föräldragruppen</a:t>
            </a:r>
          </a:p>
          <a:p>
            <a:r>
              <a:rPr lang="sv-SE" dirty="0" smtClean="0"/>
              <a:t>Övrigt, frågor?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59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Inledning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Bollkalle 21:a </a:t>
            </a:r>
            <a:r>
              <a:rPr lang="en-US" dirty="0" smtClean="0"/>
              <a:t>oktober</a:t>
            </a:r>
          </a:p>
          <a:p>
            <a:pPr lvl="1"/>
            <a:r>
              <a:rPr lang="sv-SE" dirty="0"/>
              <a:t>Alla </a:t>
            </a:r>
            <a:r>
              <a:rPr lang="sv-SE" dirty="0" smtClean="0"/>
              <a:t>som </a:t>
            </a:r>
            <a:r>
              <a:rPr lang="sv-SE" dirty="0"/>
              <a:t>kan är </a:t>
            </a:r>
            <a:r>
              <a:rPr lang="sv-SE" dirty="0" smtClean="0"/>
              <a:t>Bollkallar o tittar </a:t>
            </a:r>
            <a:r>
              <a:rPr lang="sv-SE" dirty="0"/>
              <a:t>på A-lagets sista </a:t>
            </a:r>
            <a:r>
              <a:rPr lang="sv-SE" dirty="0" smtClean="0"/>
              <a:t>hemmamatch</a:t>
            </a:r>
            <a:endParaRPr lang="sv-SE" dirty="0" smtClean="0"/>
          </a:p>
          <a:p>
            <a:pPr lvl="1"/>
            <a:endParaRPr lang="en-US" dirty="0" smtClean="0"/>
          </a:p>
          <a:p>
            <a:r>
              <a:rPr lang="en-US" dirty="0"/>
              <a:t>Övernattning 27-28 o</a:t>
            </a:r>
            <a:r>
              <a:rPr lang="en-US" dirty="0" smtClean="0"/>
              <a:t>ktober</a:t>
            </a:r>
          </a:p>
          <a:p>
            <a:pPr lvl="1"/>
            <a:r>
              <a:rPr lang="sv-SE" dirty="0" smtClean="0"/>
              <a:t>Separat </a:t>
            </a:r>
            <a:r>
              <a:rPr lang="sv-SE" dirty="0" smtClean="0"/>
              <a:t>info</a:t>
            </a:r>
          </a:p>
          <a:p>
            <a:pPr lvl="1"/>
            <a:r>
              <a:rPr lang="sv-SE" dirty="0" smtClean="0">
                <a:hlinkClick r:id="rId2" action="ppaction://hlinkfile"/>
              </a:rPr>
              <a:t>Träningshelg P08 27-2810.pdf</a:t>
            </a:r>
            <a:endParaRPr lang="sv-SE" dirty="0" smtClean="0"/>
          </a:p>
          <a:p>
            <a:pPr lvl="1"/>
            <a:r>
              <a:rPr lang="sv-SE" dirty="0" smtClean="0">
                <a:hlinkClick r:id="rId3" action="ppaction://hlinkfile"/>
              </a:rPr>
              <a:t>Att packa med sig.pdf</a:t>
            </a:r>
            <a:endParaRPr lang="sv-SE" dirty="0" smtClean="0"/>
          </a:p>
          <a:p>
            <a:pPr lvl="1"/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2752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träningar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 smtClean="0"/>
              <a:t>Utomhus - oktober </a:t>
            </a:r>
            <a:r>
              <a:rPr lang="sv-SE" dirty="0"/>
              <a:t>månad ut, uppehåll i november, därefter fredagar från </a:t>
            </a:r>
            <a:r>
              <a:rPr lang="sv-SE" dirty="0" smtClean="0"/>
              <a:t>december:</a:t>
            </a:r>
          </a:p>
          <a:p>
            <a:pPr lvl="1"/>
            <a:r>
              <a:rPr lang="sv-SE" dirty="0" smtClean="0"/>
              <a:t>Fredagar 17:15-18:30, första 7/12</a:t>
            </a:r>
          </a:p>
          <a:p>
            <a:pPr lvl="1"/>
            <a:endParaRPr lang="sv-SE" dirty="0" smtClean="0"/>
          </a:p>
          <a:p>
            <a:r>
              <a:rPr lang="sv-SE" dirty="0" smtClean="0"/>
              <a:t>Inomhus – lördagar 11:00-13:00 i Almåshallen B (gamla hallen), från 1:a december, fram till mars månad.</a:t>
            </a:r>
          </a:p>
          <a:p>
            <a:pPr lvl="1"/>
            <a:r>
              <a:rPr lang="sv-SE" dirty="0" smtClean="0"/>
              <a:t>Lördagar 11:00-13:00, första 1/12</a:t>
            </a:r>
          </a:p>
          <a:p>
            <a:pPr lvl="1"/>
            <a:endParaRPr lang="sv-SE" dirty="0" smtClean="0"/>
          </a:p>
          <a:p>
            <a:r>
              <a:rPr lang="sv-SE" dirty="0" smtClean="0"/>
              <a:t>Inga inomhustider 8/12 o 15/12 (Futsal-matcher för andra årskullar). </a:t>
            </a:r>
          </a:p>
          <a:p>
            <a:pPr lvl="1"/>
            <a:r>
              <a:rPr lang="sv-SE" dirty="0" smtClean="0"/>
              <a:t>Inomhustider kommer även försvinna under snickarcupen, därför kör vi ute på fredagar! 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052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Inomhuscuper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Snickarcupen, </a:t>
            </a:r>
            <a:r>
              <a:rPr lang="sv-SE" dirty="0" smtClean="0"/>
              <a:t>4-lag anmälda, </a:t>
            </a:r>
            <a:r>
              <a:rPr lang="sv-SE" dirty="0"/>
              <a:t>lördag 2/2 gruppspel 4mot4, </a:t>
            </a:r>
            <a:r>
              <a:rPr lang="sv-SE" dirty="0" smtClean="0"/>
              <a:t>(utan </a:t>
            </a:r>
            <a:r>
              <a:rPr lang="sv-SE" dirty="0"/>
              <a:t>sarg</a:t>
            </a:r>
            <a:r>
              <a:rPr lang="sv-SE" dirty="0" smtClean="0"/>
              <a:t>!) i Almåshallen.</a:t>
            </a:r>
          </a:p>
          <a:p>
            <a:endParaRPr lang="sv-SE" dirty="0" smtClean="0"/>
          </a:p>
          <a:p>
            <a:r>
              <a:rPr lang="sv-SE" dirty="0" smtClean="0"/>
              <a:t>En eller två cuper till, beroende på antal lag.</a:t>
            </a:r>
          </a:p>
          <a:p>
            <a:pPr lvl="1"/>
            <a:r>
              <a:rPr lang="sv-SE" dirty="0" smtClean="0"/>
              <a:t>Luciacupen (Fässberg, Aktiviteten, 8/12 sen kväll)</a:t>
            </a:r>
          </a:p>
          <a:p>
            <a:pPr lvl="1"/>
            <a:r>
              <a:rPr lang="sv-SE" dirty="0" smtClean="0"/>
              <a:t>Minilirarcupen (IF Mölndal, Stretered, ? )</a:t>
            </a:r>
          </a:p>
          <a:p>
            <a:pPr lvl="1"/>
            <a:r>
              <a:rPr lang="sv-SE" dirty="0" smtClean="0"/>
              <a:t>Mölndalscupen (Bifrost, Aktiviteten, 6/1)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55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 smtClean="0"/>
              <a:t>Egen träningscup i början på våren (vi bjuder in lag)</a:t>
            </a:r>
          </a:p>
          <a:p>
            <a:endParaRPr lang="sv-SE" dirty="0" smtClean="0"/>
          </a:p>
          <a:p>
            <a:r>
              <a:rPr lang="sv-SE" dirty="0" smtClean="0"/>
              <a:t>Fortsatt 7-manna </a:t>
            </a:r>
            <a:r>
              <a:rPr lang="sv-SE" dirty="0"/>
              <a:t>i </a:t>
            </a:r>
            <a:r>
              <a:rPr lang="sv-SE" dirty="0" smtClean="0"/>
              <a:t>Göteborgsserien</a:t>
            </a:r>
          </a:p>
          <a:p>
            <a:pPr lvl="1"/>
            <a:r>
              <a:rPr lang="sv-SE" dirty="0" smtClean="0"/>
              <a:t>3*20 min</a:t>
            </a:r>
          </a:p>
          <a:p>
            <a:pPr lvl="1"/>
            <a:endParaRPr lang="sv-SE" dirty="0" smtClean="0"/>
          </a:p>
          <a:p>
            <a:r>
              <a:rPr lang="sv-SE" dirty="0" smtClean="0"/>
              <a:t>4 lag, varierande speldagar, ej fasta</a:t>
            </a:r>
          </a:p>
          <a:p>
            <a:pPr lvl="1"/>
            <a:r>
              <a:rPr lang="sv-SE" dirty="0" smtClean="0"/>
              <a:t>Minst 1 match/kille/vecka</a:t>
            </a:r>
          </a:p>
          <a:p>
            <a:pPr lvl="1"/>
            <a:endParaRPr lang="sv-SE" dirty="0" smtClean="0"/>
          </a:p>
          <a:p>
            <a:r>
              <a:rPr lang="sv-SE" dirty="0" smtClean="0"/>
              <a:t>Meddela om någon dag inte funkar pga annan aktivitet</a:t>
            </a:r>
            <a:r>
              <a:rPr lang="sv-SE" dirty="0"/>
              <a:t> </a:t>
            </a:r>
            <a:r>
              <a:rPr lang="sv-SE" dirty="0" smtClean="0"/>
              <a:t>(som 2018)</a:t>
            </a:r>
          </a:p>
          <a:p>
            <a:pPr lvl="1"/>
            <a:r>
              <a:rPr lang="sv-SE" dirty="0" smtClean="0"/>
              <a:t>Viktigt då man blir kallad till 1 match/veckan, i övrigt lottas lagen</a:t>
            </a:r>
          </a:p>
          <a:p>
            <a:pPr lvl="1"/>
            <a:endParaRPr lang="sv-SE" dirty="0" smtClean="0"/>
          </a:p>
          <a:p>
            <a:r>
              <a:rPr lang="sv-SE" dirty="0" smtClean="0"/>
              <a:t>7-8 matcher på våren, 6-7 matcher på hösten</a:t>
            </a:r>
          </a:p>
          <a:p>
            <a:pPr lvl="1"/>
            <a:r>
              <a:rPr lang="sv-SE" dirty="0" smtClean="0"/>
              <a:t>(2018 blev det 6 matcher på våren o 7 på hösten)</a:t>
            </a:r>
          </a:p>
          <a:p>
            <a:pPr marL="0" indent="0">
              <a:buNone/>
            </a:pPr>
            <a:endParaRPr lang="sv-SE" dirty="0" smtClean="0"/>
          </a:p>
          <a:p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3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Utomhuscuper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Åsa-cupen slutet v.26 </a:t>
            </a:r>
            <a:r>
              <a:rPr lang="en-US" dirty="0" smtClean="0"/>
              <a:t>2019</a:t>
            </a:r>
          </a:p>
          <a:p>
            <a:r>
              <a:rPr lang="sv-SE" dirty="0"/>
              <a:t>En eller två </a:t>
            </a:r>
            <a:r>
              <a:rPr lang="sv-SE" dirty="0" smtClean="0"/>
              <a:t>till på hösten, </a:t>
            </a:r>
            <a:r>
              <a:rPr lang="sv-SE" dirty="0"/>
              <a:t>beroende på antal </a:t>
            </a:r>
            <a:r>
              <a:rPr lang="sv-SE" dirty="0" smtClean="0"/>
              <a:t>lag/cup</a:t>
            </a:r>
          </a:p>
          <a:p>
            <a:r>
              <a:rPr lang="sv-SE" dirty="0" smtClean="0"/>
              <a:t>Övernattningscup 2020…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7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Lindome GIF-dagen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Torsdag 6/6 2019 heldag, arrangerar vi detta ihop </a:t>
            </a:r>
            <a:r>
              <a:rPr lang="sv-SE" dirty="0"/>
              <a:t>med </a:t>
            </a:r>
            <a:r>
              <a:rPr lang="sv-SE" dirty="0" smtClean="0"/>
              <a:t>F08.</a:t>
            </a:r>
            <a:endParaRPr lang="sv-SE" dirty="0"/>
          </a:p>
          <a:p>
            <a:r>
              <a:rPr lang="sv-SE" dirty="0" smtClean="0"/>
              <a:t>7-manna, för alla LGIF-medlemmar</a:t>
            </a:r>
          </a:p>
          <a:p>
            <a:r>
              <a:rPr lang="sv-SE" dirty="0" smtClean="0"/>
              <a:t>Föräldrainsats…</a:t>
            </a:r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9247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Föräldragruppen</a:t>
            </a:r>
            <a:br>
              <a:rPr lang="sv-S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Ekonomi ansvarig – Ny representant</a:t>
            </a:r>
          </a:p>
          <a:p>
            <a:r>
              <a:rPr lang="sv-SE" dirty="0" smtClean="0"/>
              <a:t>Försäljningar: </a:t>
            </a:r>
          </a:p>
          <a:p>
            <a:pPr lvl="1"/>
            <a:r>
              <a:rPr lang="sv-SE" dirty="0" smtClean="0"/>
              <a:t>Julkalendrar (nu), betalas in på lagkontot senast 10:e november</a:t>
            </a:r>
            <a:endParaRPr lang="sv-SE" dirty="0" smtClean="0"/>
          </a:p>
          <a:p>
            <a:pPr lvl="1"/>
            <a:r>
              <a:rPr lang="sv-SE" dirty="0" smtClean="0"/>
              <a:t>Julbingolotter kommer i December</a:t>
            </a:r>
          </a:p>
          <a:p>
            <a:r>
              <a:rPr lang="sv-SE" dirty="0" smtClean="0"/>
              <a:t>Snickarcupen 2019 (Aina)</a:t>
            </a:r>
          </a:p>
          <a:p>
            <a:endParaRPr lang="sv-SE" dirty="0" smtClean="0"/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51770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347</Words>
  <Application>Microsoft Office PowerPoint</Application>
  <PresentationFormat>On-screen Show (4:3)</PresentationFormat>
  <Paragraphs>76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Föräldramöte LGIF P08</vt:lpstr>
      <vt:lpstr>Agenda</vt:lpstr>
      <vt:lpstr>Inledning</vt:lpstr>
      <vt:lpstr>Information träningar </vt:lpstr>
      <vt:lpstr>Inomhuscuper </vt:lpstr>
      <vt:lpstr>Säsongen 2019</vt:lpstr>
      <vt:lpstr>Utomhuscuper 2019</vt:lpstr>
      <vt:lpstr>Lindome GIF-dagen</vt:lpstr>
      <vt:lpstr>Föräldragruppen </vt:lpstr>
      <vt:lpstr>Övrigt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LGIF P08</dc:title>
  <dc:creator>Lars Schöön</dc:creator>
  <cp:lastModifiedBy>Schöön Lars</cp:lastModifiedBy>
  <cp:revision>59</cp:revision>
  <dcterms:created xsi:type="dcterms:W3CDTF">2015-03-17T15:57:34Z</dcterms:created>
  <dcterms:modified xsi:type="dcterms:W3CDTF">2018-10-15T07:24:47Z</dcterms:modified>
</cp:coreProperties>
</file>