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75" r:id="rId5"/>
    <p:sldId id="264" r:id="rId6"/>
    <p:sldId id="266" r:id="rId7"/>
    <p:sldId id="276" r:id="rId8"/>
    <p:sldId id="272" r:id="rId9"/>
    <p:sldId id="268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264" autoAdjust="0"/>
    <p:restoredTop sz="94660"/>
  </p:normalViewPr>
  <p:slideViewPr>
    <p:cSldViewPr>
      <p:cViewPr varScale="1">
        <p:scale>
          <a:sx n="107" d="100"/>
          <a:sy n="107" d="100"/>
        </p:scale>
        <p:origin x="-101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7F7ADC-785D-4F1C-B38D-359D9A7C4585}" type="datetimeFigureOut">
              <a:rPr lang="en-US" smtClean="0"/>
              <a:t>3/26/2018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EE28D7-523B-4DEC-B18B-58A9D3EE3F9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1440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EE28D7-523B-4DEC-B18B-58A9D3EE3F9E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35492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Kalendrarna kostar 100 kr per styck och den totala summan skall sättas in på konto: 9159-720.968-8 (Daniel Welin) Det går alltså inte att swisha betalningen. Insättningen måste göras senast 10 november och märk inbetalningen med barnets namn. </a:t>
            </a:r>
            <a:br>
              <a:rPr lang="sv-SE" dirty="0" smtClean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EE28D7-523B-4DEC-B18B-58A9D3EE3F9E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91454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Träningskläder</a:t>
            </a:r>
            <a:r>
              <a:rPr lang="sv-SE" baseline="0" dirty="0" smtClean="0"/>
              <a:t> kan köpas på Intersport, Flöjebergsgatan, med klubb-rabatt.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EE28D7-523B-4DEC-B18B-58A9D3EE3F9E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14175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0B7E2-EFDE-4A92-8491-9BE97BB47AF1}" type="datetimeFigureOut">
              <a:rPr lang="en-US" smtClean="0"/>
              <a:t>3/26/2018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C2F26-EB78-4100-A407-9CD34D18F5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0174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0B7E2-EFDE-4A92-8491-9BE97BB47AF1}" type="datetimeFigureOut">
              <a:rPr lang="en-US" smtClean="0"/>
              <a:t>3/26/2018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C2F26-EB78-4100-A407-9CD34D18F5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07571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0B7E2-EFDE-4A92-8491-9BE97BB47AF1}" type="datetimeFigureOut">
              <a:rPr lang="en-US" smtClean="0"/>
              <a:t>3/26/2018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C2F26-EB78-4100-A407-9CD34D18F5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535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0B7E2-EFDE-4A92-8491-9BE97BB47AF1}" type="datetimeFigureOut">
              <a:rPr lang="en-US" smtClean="0"/>
              <a:t>3/26/2018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C2F26-EB78-4100-A407-9CD34D18F5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2777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0B7E2-EFDE-4A92-8491-9BE97BB47AF1}" type="datetimeFigureOut">
              <a:rPr lang="en-US" smtClean="0"/>
              <a:t>3/26/2018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C2F26-EB78-4100-A407-9CD34D18F5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2335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0B7E2-EFDE-4A92-8491-9BE97BB47AF1}" type="datetimeFigureOut">
              <a:rPr lang="en-US" smtClean="0"/>
              <a:t>3/26/2018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C2F26-EB78-4100-A407-9CD34D18F5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20710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0B7E2-EFDE-4A92-8491-9BE97BB47AF1}" type="datetimeFigureOut">
              <a:rPr lang="en-US" smtClean="0"/>
              <a:t>3/26/2018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C2F26-EB78-4100-A407-9CD34D18F5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23341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0B7E2-EFDE-4A92-8491-9BE97BB47AF1}" type="datetimeFigureOut">
              <a:rPr lang="en-US" smtClean="0"/>
              <a:t>3/26/2018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C2F26-EB78-4100-A407-9CD34D18F5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2484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0B7E2-EFDE-4A92-8491-9BE97BB47AF1}" type="datetimeFigureOut">
              <a:rPr lang="en-US" smtClean="0"/>
              <a:t>3/26/2018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C2F26-EB78-4100-A407-9CD34D18F5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14752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0B7E2-EFDE-4A92-8491-9BE97BB47AF1}" type="datetimeFigureOut">
              <a:rPr lang="en-US" smtClean="0"/>
              <a:t>3/26/2018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C2F26-EB78-4100-A407-9CD34D18F5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25948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0B7E2-EFDE-4A92-8491-9BE97BB47AF1}" type="datetimeFigureOut">
              <a:rPr lang="en-US" smtClean="0"/>
              <a:t>3/26/2018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C2F26-EB78-4100-A407-9CD34D18F5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4935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B0B7E2-EFDE-4A92-8491-9BE97BB47AF1}" type="datetimeFigureOut">
              <a:rPr lang="en-US" smtClean="0"/>
              <a:t>3/26/2018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DC2F26-EB78-4100-A407-9CD34D18F5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6474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gbgfotboll.se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smtClean="0"/>
              <a:t>Föräldramöte LGIF P08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 smtClean="0"/>
              <a:t>27:e mars 2018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565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Övrigt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Träningskläder kan köpas på Intersport, Flöjebergsgatan, med klubb-rabatt.</a:t>
            </a:r>
          </a:p>
          <a:p>
            <a:r>
              <a:rPr lang="sv-SE" dirty="0" smtClean="0"/>
              <a:t>Frågor</a:t>
            </a:r>
            <a:r>
              <a:rPr lang="sv-SE" dirty="0" smtClean="0"/>
              <a:t>?</a:t>
            </a:r>
          </a:p>
          <a:p>
            <a:endParaRPr lang="sv-SE" dirty="0" smtClean="0"/>
          </a:p>
          <a:p>
            <a:endParaRPr lang="sv-SE" dirty="0" smtClean="0"/>
          </a:p>
          <a:p>
            <a:endParaRPr lang="sv-SE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271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sv-SE" dirty="0" smtClean="0"/>
          </a:p>
          <a:p>
            <a:r>
              <a:rPr lang="sv-SE" dirty="0" smtClean="0"/>
              <a:t>Inledning</a:t>
            </a:r>
          </a:p>
          <a:p>
            <a:r>
              <a:rPr lang="sv-SE" dirty="0" smtClean="0"/>
              <a:t>Information träningar </a:t>
            </a:r>
            <a:endParaRPr lang="sv-SE" dirty="0" smtClean="0"/>
          </a:p>
          <a:p>
            <a:r>
              <a:rPr lang="sv-SE" dirty="0"/>
              <a:t>Matcher </a:t>
            </a:r>
            <a:r>
              <a:rPr lang="sv-SE" dirty="0" smtClean="0"/>
              <a:t>2018</a:t>
            </a:r>
            <a:endParaRPr lang="sv-SE" dirty="0" smtClean="0"/>
          </a:p>
          <a:p>
            <a:r>
              <a:rPr lang="en-US" dirty="0" smtClean="0"/>
              <a:t>Träningscup</a:t>
            </a:r>
            <a:r>
              <a:rPr lang="en-US" dirty="0" smtClean="0"/>
              <a:t> 14/4</a:t>
            </a:r>
            <a:r>
              <a:rPr lang="sv-SE" dirty="0" smtClean="0"/>
              <a:t> </a:t>
            </a:r>
            <a:r>
              <a:rPr lang="sv-SE" dirty="0" smtClean="0"/>
              <a:t>heldag på Lindevi</a:t>
            </a:r>
          </a:p>
          <a:p>
            <a:r>
              <a:rPr lang="sv-SE" dirty="0" smtClean="0"/>
              <a:t>Bästa 3:an, 28/4 på Lindevi</a:t>
            </a:r>
          </a:p>
          <a:p>
            <a:r>
              <a:rPr lang="sv-SE" dirty="0" smtClean="0"/>
              <a:t>Planering till hösten</a:t>
            </a:r>
            <a:endParaRPr lang="sv-SE" dirty="0" smtClean="0"/>
          </a:p>
          <a:p>
            <a:r>
              <a:rPr lang="sv-SE" dirty="0" smtClean="0"/>
              <a:t>Försäljningar 2018</a:t>
            </a:r>
            <a:endParaRPr lang="sv-SE" dirty="0" smtClean="0"/>
          </a:p>
          <a:p>
            <a:r>
              <a:rPr lang="sv-SE" dirty="0" smtClean="0"/>
              <a:t>Föräldragruppen</a:t>
            </a:r>
          </a:p>
          <a:p>
            <a:r>
              <a:rPr lang="sv-SE" dirty="0" smtClean="0"/>
              <a:t>Övrigt, frågor?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1593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Information träningar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v-SE" dirty="0" smtClean="0"/>
              <a:t>Tisdagar </a:t>
            </a:r>
            <a:r>
              <a:rPr lang="sv-SE" dirty="0" smtClean="0"/>
              <a:t>17:30-19:00</a:t>
            </a:r>
            <a:endParaRPr lang="sv-SE" dirty="0" smtClean="0"/>
          </a:p>
          <a:p>
            <a:r>
              <a:rPr lang="sv-SE" dirty="0" smtClean="0"/>
              <a:t>Fredagar </a:t>
            </a:r>
            <a:r>
              <a:rPr lang="sv-SE" dirty="0" smtClean="0"/>
              <a:t>17:15-18:30, första 6/4</a:t>
            </a:r>
            <a:endParaRPr lang="sv-SE" dirty="0" smtClean="0"/>
          </a:p>
          <a:p>
            <a:r>
              <a:rPr lang="sv-SE" dirty="0" smtClean="0"/>
              <a:t>Ingen mer inomhus förens till kommande vinter!</a:t>
            </a:r>
            <a:endParaRPr lang="sv-SE" dirty="0" smtClean="0"/>
          </a:p>
          <a:p>
            <a:r>
              <a:rPr lang="sv-SE" dirty="0" smtClean="0"/>
              <a:t>Påsklov på långfredagen!</a:t>
            </a:r>
            <a:endParaRPr lang="sv-SE" dirty="0" smtClean="0"/>
          </a:p>
          <a:p>
            <a:r>
              <a:rPr lang="sv-SE" dirty="0" smtClean="0"/>
              <a:t>Träningar t.o.m. 15/6 v.24</a:t>
            </a:r>
          </a:p>
          <a:p>
            <a:r>
              <a:rPr lang="sv-SE" dirty="0" smtClean="0"/>
              <a:t>Fotbollsskolan v.25</a:t>
            </a:r>
          </a:p>
          <a:p>
            <a:endParaRPr lang="sv-SE" dirty="0" smtClean="0"/>
          </a:p>
          <a:p>
            <a:endParaRPr lang="sv-SE" dirty="0" smtClean="0"/>
          </a:p>
          <a:p>
            <a:endParaRPr lang="sv-SE" dirty="0" smtClean="0"/>
          </a:p>
          <a:p>
            <a:pPr marL="0" indent="0">
              <a:buNone/>
            </a:pPr>
            <a:r>
              <a:rPr lang="sv-SE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30529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Matcher 2018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SE" dirty="0" smtClean="0"/>
              <a:t>Från 2018 spelar P08 7-manna </a:t>
            </a:r>
            <a:r>
              <a:rPr lang="sv-SE" dirty="0"/>
              <a:t>i Göteborgsserien </a:t>
            </a:r>
            <a:r>
              <a:rPr lang="sv-SE" dirty="0">
                <a:hlinkClick r:id="rId3"/>
              </a:rPr>
              <a:t>http://</a:t>
            </a:r>
            <a:r>
              <a:rPr lang="sv-SE" dirty="0" smtClean="0">
                <a:hlinkClick r:id="rId3"/>
              </a:rPr>
              <a:t>gbgfotboll.se</a:t>
            </a:r>
            <a:r>
              <a:rPr lang="sv-SE" dirty="0"/>
              <a:t> </a:t>
            </a:r>
            <a:r>
              <a:rPr lang="sv-SE" dirty="0" smtClean="0"/>
              <a:t>(spelprogram ej klart än, svart v.16)</a:t>
            </a:r>
            <a:endParaRPr lang="sv-SE" dirty="0" smtClean="0"/>
          </a:p>
          <a:p>
            <a:r>
              <a:rPr lang="sv-SE" dirty="0" smtClean="0"/>
              <a:t>4 lag, varierande speldagar, ej fasta. (Kan bli 2 lag vardagkväll o 2 lag helg</a:t>
            </a:r>
            <a:r>
              <a:rPr lang="sv-SE" dirty="0" smtClean="0"/>
              <a:t>.)</a:t>
            </a:r>
          </a:p>
          <a:p>
            <a:r>
              <a:rPr lang="sv-SE" dirty="0" smtClean="0"/>
              <a:t>1 match/kille/vecka</a:t>
            </a:r>
            <a:endParaRPr lang="sv-SE" dirty="0" smtClean="0"/>
          </a:p>
          <a:p>
            <a:r>
              <a:rPr lang="sv-SE" dirty="0" smtClean="0"/>
              <a:t>Meddela om någon dag inte funkar pga annan aktivitet. </a:t>
            </a:r>
            <a:r>
              <a:rPr lang="sv-SE" dirty="0" smtClean="0"/>
              <a:t>Viktigt då man blir kallad till 1 match!</a:t>
            </a:r>
            <a:endParaRPr lang="sv-SE" dirty="0" smtClean="0"/>
          </a:p>
          <a:p>
            <a:r>
              <a:rPr lang="sv-SE" dirty="0" smtClean="0"/>
              <a:t>7-8 matcher på våren, 6-7 matcher på hösten</a:t>
            </a:r>
          </a:p>
          <a:p>
            <a:pPr marL="0" indent="0">
              <a:buNone/>
            </a:pPr>
            <a:endParaRPr lang="sv-SE" dirty="0" smtClean="0"/>
          </a:p>
          <a:p>
            <a:endParaRPr lang="sv-SE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8130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Trä</a:t>
            </a:r>
            <a:r>
              <a:rPr lang="en-US" dirty="0"/>
              <a:t>ningscup</a:t>
            </a:r>
            <a:r>
              <a:rPr lang="sv-SE" dirty="0" smtClean="0"/>
              <a:t> </a:t>
            </a:r>
            <a:r>
              <a:rPr lang="sv-SE" dirty="0" smtClean="0"/>
              <a:t>lördag </a:t>
            </a:r>
            <a:r>
              <a:rPr lang="sv-SE" dirty="0" smtClean="0"/>
              <a:t>14/4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10:00-14:00</a:t>
            </a:r>
          </a:p>
          <a:p>
            <a:r>
              <a:rPr lang="sv-SE" dirty="0" smtClean="0"/>
              <a:t>4 korta matcher per lag, 7-manna</a:t>
            </a:r>
            <a:endParaRPr lang="sv-SE" dirty="0" smtClean="0"/>
          </a:p>
          <a:p>
            <a:r>
              <a:rPr lang="en-US" dirty="0"/>
              <a:t>Tölö </a:t>
            </a:r>
            <a:r>
              <a:rPr lang="en-US" dirty="0" smtClean="0"/>
              <a:t>IF kommer </a:t>
            </a:r>
            <a:r>
              <a:rPr lang="en-US" dirty="0"/>
              <a:t>på </a:t>
            </a:r>
            <a:r>
              <a:rPr lang="en-US" dirty="0" smtClean="0"/>
              <a:t>besök med 4 lag!</a:t>
            </a:r>
            <a:endParaRPr lang="sv-SE" dirty="0" smtClean="0"/>
          </a:p>
          <a:p>
            <a:r>
              <a:rPr lang="sv-SE" dirty="0" smtClean="0"/>
              <a:t>Fikaförsäljning, korv o bröd, vid L3!</a:t>
            </a:r>
          </a:p>
          <a:p>
            <a:r>
              <a:rPr lang="sv-SE" dirty="0" smtClean="0"/>
              <a:t>Domarhjälp behövs</a:t>
            </a:r>
            <a:endParaRPr lang="sv-SE" dirty="0" smtClean="0"/>
          </a:p>
          <a:p>
            <a:pPr marL="400050" lvl="1" indent="0">
              <a:buNone/>
            </a:pPr>
            <a:r>
              <a:rPr lang="sv-SE" dirty="0"/>
              <a:t> </a:t>
            </a:r>
            <a:endParaRPr lang="sv-SE" dirty="0" smtClean="0"/>
          </a:p>
          <a:p>
            <a:pPr marL="0" indent="0">
              <a:buNone/>
            </a:pPr>
            <a:endParaRPr lang="sv-SE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9871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Bästa 3:an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Lördag 28/4 heldag, </a:t>
            </a:r>
            <a:r>
              <a:rPr lang="sv-SE" dirty="0" smtClean="0"/>
              <a:t>alla lokala skolklasser i 3:an spelar cup, Sinntorp, Skånhälla, Valås o Hällesåker.</a:t>
            </a:r>
          </a:p>
          <a:p>
            <a:pPr marL="0" indent="0">
              <a:buNone/>
            </a:pPr>
            <a:r>
              <a:rPr lang="sv-SE" dirty="0" smtClean="0"/>
              <a:t> (Våra </a:t>
            </a:r>
            <a:r>
              <a:rPr lang="sv-SE" dirty="0" smtClean="0"/>
              <a:t>spelar </a:t>
            </a:r>
            <a:r>
              <a:rPr lang="sv-SE" dirty="0" smtClean="0"/>
              <a:t>med sina klasskompisar</a:t>
            </a:r>
            <a:r>
              <a:rPr lang="sv-SE" dirty="0" smtClean="0"/>
              <a:t>.)</a:t>
            </a:r>
            <a:endParaRPr lang="sv-SE" dirty="0" smtClean="0"/>
          </a:p>
          <a:p>
            <a:r>
              <a:rPr lang="sv-SE" dirty="0" smtClean="0"/>
              <a:t>Vi arrangerar ihop med F08</a:t>
            </a:r>
            <a:r>
              <a:rPr lang="sv-SE" dirty="0" smtClean="0"/>
              <a:t>!</a:t>
            </a:r>
          </a:p>
          <a:p>
            <a:r>
              <a:rPr lang="sv-SE" dirty="0" smtClean="0"/>
              <a:t>7-manna, 3 tjejer, 3 killar på plan plus målvakt</a:t>
            </a:r>
            <a:endParaRPr lang="sv-SE" dirty="0" smtClean="0"/>
          </a:p>
          <a:p>
            <a:r>
              <a:rPr lang="sv-SE" dirty="0" smtClean="0"/>
              <a:t>Fika, matchvärdar o speaker (inga domare denna gång, det står FP09 för</a:t>
            </a:r>
            <a:r>
              <a:rPr lang="sv-SE" dirty="0" smtClean="0"/>
              <a:t>)</a:t>
            </a:r>
            <a:endParaRPr lang="sv-SE" dirty="0"/>
          </a:p>
          <a:p>
            <a:endParaRPr lang="sv-SE" dirty="0" smtClean="0"/>
          </a:p>
          <a:p>
            <a:pPr marL="0" indent="0">
              <a:buNone/>
            </a:pPr>
            <a:endParaRPr lang="sv-SE" dirty="0" smtClean="0"/>
          </a:p>
        </p:txBody>
      </p:sp>
    </p:spTree>
    <p:extLst>
      <p:ext uri="{BB962C8B-B14F-4D97-AF65-F5344CB8AC3E}">
        <p14:creationId xmlns:p14="http://schemas.microsoft.com/office/powerpoint/2010/main" val="292476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smtClean="0"/>
              <a:t>Planerat till hösten</a:t>
            </a:r>
            <a:r>
              <a:rPr lang="sv-SE" dirty="0"/>
              <a:t/>
            </a:r>
            <a:br>
              <a:rPr lang="sv-SE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Träningsmatcher mot Landvetter</a:t>
            </a:r>
          </a:p>
          <a:p>
            <a:r>
              <a:rPr lang="sv-SE" dirty="0" smtClean="0"/>
              <a:t>Öjersjö </a:t>
            </a:r>
            <a:r>
              <a:rPr lang="sv-SE" dirty="0"/>
              <a:t>cup 15-16 </a:t>
            </a:r>
            <a:r>
              <a:rPr lang="sv-SE" dirty="0" smtClean="0"/>
              <a:t>september</a:t>
            </a:r>
          </a:p>
          <a:p>
            <a:r>
              <a:rPr lang="sv-SE" dirty="0"/>
              <a:t>Träningsdag med </a:t>
            </a:r>
            <a:r>
              <a:rPr lang="sv-SE" dirty="0" smtClean="0"/>
              <a:t>övernattning som avslutning </a:t>
            </a:r>
            <a:r>
              <a:rPr lang="sv-SE" dirty="0"/>
              <a:t>i </a:t>
            </a:r>
            <a:r>
              <a:rPr lang="sv-SE" dirty="0" smtClean="0"/>
              <a:t>oktober</a:t>
            </a:r>
          </a:p>
          <a:p>
            <a:endParaRPr lang="sv-SE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5171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/>
              <a:t>Försäljningar </a:t>
            </a:r>
            <a:r>
              <a:rPr lang="sv-SE" dirty="0" smtClean="0"/>
              <a:t>2018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Lotter på våren, en del går direkt till P08!</a:t>
            </a:r>
            <a:endParaRPr lang="sv-SE" dirty="0" smtClean="0"/>
          </a:p>
          <a:p>
            <a:r>
              <a:rPr lang="sv-SE" dirty="0" smtClean="0"/>
              <a:t>Julkalendrar, November</a:t>
            </a:r>
            <a:endParaRPr lang="sv-SE" dirty="0" smtClean="0"/>
          </a:p>
          <a:p>
            <a:r>
              <a:rPr lang="sv-SE" dirty="0" smtClean="0"/>
              <a:t>Julbingolotter</a:t>
            </a:r>
            <a:r>
              <a:rPr lang="sv-SE" dirty="0" smtClean="0"/>
              <a:t>, December</a:t>
            </a:r>
          </a:p>
          <a:p>
            <a:r>
              <a:rPr lang="sv-SE" dirty="0" smtClean="0"/>
              <a:t>Konto</a:t>
            </a:r>
            <a:r>
              <a:rPr lang="sv-SE" dirty="0"/>
              <a:t>: 9159-720.968-8 (Daniel Welin)</a:t>
            </a:r>
            <a:endParaRPr lang="sv-SE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5075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/>
              <a:t>Föräldragruppen</a:t>
            </a:r>
            <a:br>
              <a:rPr lang="sv-SE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Aina (Teodor)</a:t>
            </a:r>
          </a:p>
          <a:p>
            <a:r>
              <a:rPr lang="sv-SE" dirty="0" smtClean="0"/>
              <a:t>Therese (Maximilian)</a:t>
            </a:r>
          </a:p>
          <a:p>
            <a:r>
              <a:rPr lang="sv-SE" dirty="0" smtClean="0"/>
              <a:t>Annelie (</a:t>
            </a:r>
            <a:r>
              <a:rPr lang="sv-SE" dirty="0" smtClean="0"/>
              <a:t>Alvin)</a:t>
            </a:r>
            <a:endParaRPr lang="sv-SE" dirty="0" smtClean="0"/>
          </a:p>
          <a:p>
            <a:r>
              <a:rPr lang="sv-SE" dirty="0" smtClean="0"/>
              <a:t>Daniel, ekonomi ansvarig (Måns W.)</a:t>
            </a:r>
          </a:p>
          <a:p>
            <a:endParaRPr lang="sv-SE" dirty="0" smtClean="0"/>
          </a:p>
        </p:txBody>
      </p:sp>
    </p:spTree>
    <p:extLst>
      <p:ext uri="{BB962C8B-B14F-4D97-AF65-F5344CB8AC3E}">
        <p14:creationId xmlns:p14="http://schemas.microsoft.com/office/powerpoint/2010/main" val="1517703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371</TotalTime>
  <Words>362</Words>
  <Application>Microsoft Office PowerPoint</Application>
  <PresentationFormat>On-screen Show (4:3)</PresentationFormat>
  <Paragraphs>68</Paragraphs>
  <Slides>10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Föräldramöte LGIF P08</vt:lpstr>
      <vt:lpstr>Agenda</vt:lpstr>
      <vt:lpstr>Information träningar </vt:lpstr>
      <vt:lpstr>Matcher 2018</vt:lpstr>
      <vt:lpstr>Träningscup lördag 14/4</vt:lpstr>
      <vt:lpstr>Bästa 3:an</vt:lpstr>
      <vt:lpstr>Planerat till hösten </vt:lpstr>
      <vt:lpstr>Försäljningar 2018</vt:lpstr>
      <vt:lpstr>Föräldragruppen </vt:lpstr>
      <vt:lpstr>Övrigt</vt:lpstr>
    </vt:vector>
  </TitlesOfParts>
  <Company>Volvo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Föräldramöte LGIF P08</dc:title>
  <dc:creator>Lars Schöön</dc:creator>
  <cp:lastModifiedBy>Schöön Lars</cp:lastModifiedBy>
  <cp:revision>53</cp:revision>
  <dcterms:created xsi:type="dcterms:W3CDTF">2015-03-17T15:57:34Z</dcterms:created>
  <dcterms:modified xsi:type="dcterms:W3CDTF">2018-03-26T08:01:40Z</dcterms:modified>
</cp:coreProperties>
</file>