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5" r:id="rId5"/>
    <p:sldId id="264" r:id="rId6"/>
    <p:sldId id="266" r:id="rId7"/>
    <p:sldId id="276" r:id="rId8"/>
    <p:sldId id="272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4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7ADC-785D-4F1C-B38D-359D9A7C458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28D7-523B-4DEC-B18B-58A9D3EE3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Kalendrarna kostar 100 kr per styck och den totala summan skall sättas in på konto: 9159-720.968-8 (Daniel Welin) Det går alltså inte att swisha betalningen. Insättningen måste göras senast 10 november och märk inbetalningen med barnets namn. 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4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Träningskläder</a:t>
            </a:r>
            <a:r>
              <a:rPr lang="sv-SE" baseline="0" dirty="0" smtClean="0"/>
              <a:t> kan köpas på Intersport, Flöjebergsgatan, med klubb-rabatt.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B7E2-EFDE-4A92-8491-9BE97BB47AF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bgfotboll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LGIF P08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27:e mars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Träningskläder kan köpas på Intersport, Flöjebergsgatan, med klubb-rabatt.</a:t>
            </a:r>
          </a:p>
          <a:p>
            <a:r>
              <a:rPr lang="sv-SE" dirty="0" smtClean="0"/>
              <a:t>Frågor</a:t>
            </a:r>
            <a:r>
              <a:rPr lang="sv-SE" dirty="0" smtClean="0"/>
              <a:t>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Inledning</a:t>
            </a:r>
          </a:p>
          <a:p>
            <a:r>
              <a:rPr lang="sv-SE" dirty="0" smtClean="0"/>
              <a:t>Information träningar </a:t>
            </a:r>
            <a:endParaRPr lang="sv-SE" dirty="0" smtClean="0"/>
          </a:p>
          <a:p>
            <a:r>
              <a:rPr lang="sv-SE" dirty="0"/>
              <a:t>Matcher </a:t>
            </a:r>
            <a:r>
              <a:rPr lang="sv-SE" dirty="0" smtClean="0"/>
              <a:t>2018</a:t>
            </a:r>
            <a:endParaRPr lang="sv-SE" dirty="0" smtClean="0"/>
          </a:p>
          <a:p>
            <a:r>
              <a:rPr lang="en-US" dirty="0" smtClean="0"/>
              <a:t>Träningscup</a:t>
            </a:r>
            <a:r>
              <a:rPr lang="en-US" dirty="0" smtClean="0"/>
              <a:t> 14/4</a:t>
            </a:r>
            <a:r>
              <a:rPr lang="sv-SE" dirty="0" smtClean="0"/>
              <a:t> </a:t>
            </a:r>
            <a:r>
              <a:rPr lang="sv-SE" dirty="0" smtClean="0"/>
              <a:t>heldag på Lindevi</a:t>
            </a:r>
          </a:p>
          <a:p>
            <a:r>
              <a:rPr lang="sv-SE" dirty="0" smtClean="0"/>
              <a:t>Bästa 3:an, 28/4 på Lindevi</a:t>
            </a:r>
          </a:p>
          <a:p>
            <a:r>
              <a:rPr lang="sv-SE" dirty="0" smtClean="0"/>
              <a:t>Planering till hösten</a:t>
            </a:r>
            <a:endParaRPr lang="sv-SE" dirty="0" smtClean="0"/>
          </a:p>
          <a:p>
            <a:r>
              <a:rPr lang="sv-SE" dirty="0" smtClean="0"/>
              <a:t>Försäljningar 2018</a:t>
            </a:r>
            <a:endParaRPr lang="sv-SE" dirty="0" smtClean="0"/>
          </a:p>
          <a:p>
            <a:r>
              <a:rPr lang="sv-SE" dirty="0" smtClean="0"/>
              <a:t>Föräldragruppen</a:t>
            </a:r>
          </a:p>
          <a:p>
            <a:r>
              <a:rPr lang="sv-SE" dirty="0" smtClean="0"/>
              <a:t>Övrigt, frågor?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träningar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Tisdagar </a:t>
            </a:r>
            <a:r>
              <a:rPr lang="sv-SE" dirty="0" smtClean="0"/>
              <a:t>17:30-19:00</a:t>
            </a:r>
            <a:endParaRPr lang="sv-SE" dirty="0" smtClean="0"/>
          </a:p>
          <a:p>
            <a:r>
              <a:rPr lang="sv-SE" dirty="0" smtClean="0"/>
              <a:t>Fredagar </a:t>
            </a:r>
            <a:r>
              <a:rPr lang="sv-SE" dirty="0" smtClean="0"/>
              <a:t>17:15-18:30, första 6/4</a:t>
            </a:r>
            <a:endParaRPr lang="sv-SE" dirty="0" smtClean="0"/>
          </a:p>
          <a:p>
            <a:r>
              <a:rPr lang="sv-SE" dirty="0" smtClean="0"/>
              <a:t>Ingen mer inomhus förens till kommande vinter!</a:t>
            </a:r>
            <a:endParaRPr lang="sv-SE" dirty="0" smtClean="0"/>
          </a:p>
          <a:p>
            <a:r>
              <a:rPr lang="sv-SE" dirty="0" smtClean="0"/>
              <a:t>Påsklov på långfredagen!</a:t>
            </a:r>
            <a:endParaRPr lang="sv-SE" dirty="0" smtClean="0"/>
          </a:p>
          <a:p>
            <a:r>
              <a:rPr lang="sv-SE" dirty="0" smtClean="0"/>
              <a:t>Träningar t.o.m. 15/6 v.24</a:t>
            </a:r>
          </a:p>
          <a:p>
            <a:r>
              <a:rPr lang="sv-SE" dirty="0" smtClean="0"/>
              <a:t>Fotbollsskolan v.25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Matcher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Från 2018 spelar P08 7-manna </a:t>
            </a:r>
            <a:r>
              <a:rPr lang="sv-SE" dirty="0"/>
              <a:t>i Göteborgsserien </a:t>
            </a:r>
            <a:r>
              <a:rPr lang="sv-SE" dirty="0">
                <a:hlinkClick r:id="rId3"/>
              </a:rPr>
              <a:t>http://</a:t>
            </a:r>
            <a:r>
              <a:rPr lang="sv-SE" dirty="0" smtClean="0">
                <a:hlinkClick r:id="rId3"/>
              </a:rPr>
              <a:t>gbgfotboll.se</a:t>
            </a:r>
            <a:r>
              <a:rPr lang="sv-SE" dirty="0"/>
              <a:t> </a:t>
            </a:r>
            <a:r>
              <a:rPr lang="sv-SE" dirty="0" smtClean="0"/>
              <a:t>(spelprogram ej klart än, svart v.16)</a:t>
            </a:r>
            <a:endParaRPr lang="sv-SE" dirty="0" smtClean="0"/>
          </a:p>
          <a:p>
            <a:r>
              <a:rPr lang="sv-SE" dirty="0" smtClean="0"/>
              <a:t>4 lag, varierande speldagar, ej fasta. (Kan bli 2 lag vardagkväll o 2 lag helg</a:t>
            </a:r>
            <a:r>
              <a:rPr lang="sv-SE" dirty="0" smtClean="0"/>
              <a:t>.)</a:t>
            </a:r>
          </a:p>
          <a:p>
            <a:r>
              <a:rPr lang="sv-SE" dirty="0" smtClean="0"/>
              <a:t>1 match/kille/vecka</a:t>
            </a:r>
            <a:endParaRPr lang="sv-SE" dirty="0" smtClean="0"/>
          </a:p>
          <a:p>
            <a:r>
              <a:rPr lang="sv-SE" dirty="0" smtClean="0"/>
              <a:t>Meddela om någon dag inte funkar pga annan aktivitet. </a:t>
            </a:r>
            <a:r>
              <a:rPr lang="sv-SE" dirty="0" smtClean="0"/>
              <a:t>Viktigt då man blir kallad till 1 match!</a:t>
            </a:r>
            <a:endParaRPr lang="sv-SE" dirty="0" smtClean="0"/>
          </a:p>
          <a:p>
            <a:r>
              <a:rPr lang="sv-SE" dirty="0" smtClean="0"/>
              <a:t>7-8 matcher på våren, 6-7 matcher på hösten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Trä</a:t>
            </a:r>
            <a:r>
              <a:rPr lang="en-US" dirty="0"/>
              <a:t>ningscup</a:t>
            </a:r>
            <a:r>
              <a:rPr lang="sv-SE" dirty="0" smtClean="0"/>
              <a:t> </a:t>
            </a:r>
            <a:r>
              <a:rPr lang="sv-SE" dirty="0" smtClean="0"/>
              <a:t>lördag </a:t>
            </a:r>
            <a:r>
              <a:rPr lang="sv-SE" dirty="0" smtClean="0"/>
              <a:t>14/4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10:00-14:00</a:t>
            </a:r>
          </a:p>
          <a:p>
            <a:r>
              <a:rPr lang="sv-SE" dirty="0" smtClean="0"/>
              <a:t>4 korta matcher per lag, 7-manna</a:t>
            </a:r>
            <a:endParaRPr lang="sv-SE" dirty="0" smtClean="0"/>
          </a:p>
          <a:p>
            <a:r>
              <a:rPr lang="en-US" dirty="0"/>
              <a:t>Tölö </a:t>
            </a:r>
            <a:r>
              <a:rPr lang="en-US" dirty="0" smtClean="0"/>
              <a:t>IF kommer </a:t>
            </a:r>
            <a:r>
              <a:rPr lang="en-US" dirty="0"/>
              <a:t>på </a:t>
            </a:r>
            <a:r>
              <a:rPr lang="en-US" dirty="0" smtClean="0"/>
              <a:t>besök med 4 lag!</a:t>
            </a:r>
            <a:endParaRPr lang="sv-SE" dirty="0" smtClean="0"/>
          </a:p>
          <a:p>
            <a:r>
              <a:rPr lang="sv-SE" dirty="0" smtClean="0"/>
              <a:t>Fikaförsäljning, korv o bröd, vid L3!</a:t>
            </a:r>
          </a:p>
          <a:p>
            <a:r>
              <a:rPr lang="sv-SE" dirty="0" smtClean="0"/>
              <a:t>Domarhjälp behövs</a:t>
            </a:r>
            <a:endParaRPr lang="sv-SE" dirty="0" smtClean="0"/>
          </a:p>
          <a:p>
            <a:pPr marL="400050" lvl="1" indent="0">
              <a:buNone/>
            </a:pPr>
            <a:r>
              <a:rPr lang="sv-SE" dirty="0"/>
              <a:t> 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Bästa 3:an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Lördag 28/4 heldag, </a:t>
            </a:r>
            <a:r>
              <a:rPr lang="sv-SE" dirty="0" smtClean="0"/>
              <a:t>alla lokala skolklasser i 3:an spelar cup, Sinntorp, Skånhälla, Valås o Hällesåker.</a:t>
            </a:r>
          </a:p>
          <a:p>
            <a:pPr marL="0" indent="0">
              <a:buNone/>
            </a:pPr>
            <a:r>
              <a:rPr lang="sv-SE" dirty="0" smtClean="0"/>
              <a:t> (Våra </a:t>
            </a:r>
            <a:r>
              <a:rPr lang="sv-SE" dirty="0" smtClean="0"/>
              <a:t>spelar </a:t>
            </a:r>
            <a:r>
              <a:rPr lang="sv-SE" dirty="0" smtClean="0"/>
              <a:t>med sina klasskompisar</a:t>
            </a:r>
            <a:r>
              <a:rPr lang="sv-SE" dirty="0" smtClean="0"/>
              <a:t>.)</a:t>
            </a:r>
            <a:endParaRPr lang="sv-SE" dirty="0" smtClean="0"/>
          </a:p>
          <a:p>
            <a:r>
              <a:rPr lang="sv-SE" dirty="0" smtClean="0"/>
              <a:t>Vi arrangerar ihop med F08</a:t>
            </a:r>
            <a:r>
              <a:rPr lang="sv-SE" dirty="0" smtClean="0"/>
              <a:t>!</a:t>
            </a:r>
          </a:p>
          <a:p>
            <a:r>
              <a:rPr lang="sv-SE" dirty="0" smtClean="0"/>
              <a:t>7-manna, 3 tjejer, 3 killar på plan plus målvakt</a:t>
            </a:r>
            <a:endParaRPr lang="sv-SE" dirty="0" smtClean="0"/>
          </a:p>
          <a:p>
            <a:r>
              <a:rPr lang="sv-SE" dirty="0" smtClean="0"/>
              <a:t>Fika, matchvärdar o speaker (inga domare denna gång, det står FP09 för</a:t>
            </a:r>
            <a:r>
              <a:rPr lang="sv-SE" dirty="0" smtClean="0"/>
              <a:t>)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2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Planerat till hösten</a:t>
            </a:r>
            <a:r>
              <a:rPr lang="sv-SE" dirty="0"/>
              <a:t/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Träningsmatcher mot Landvetter</a:t>
            </a:r>
          </a:p>
          <a:p>
            <a:r>
              <a:rPr lang="sv-SE" dirty="0" smtClean="0"/>
              <a:t>Öjersjö </a:t>
            </a:r>
            <a:r>
              <a:rPr lang="sv-SE" dirty="0"/>
              <a:t>cup 15-16 </a:t>
            </a:r>
            <a:r>
              <a:rPr lang="sv-SE" dirty="0" smtClean="0"/>
              <a:t>september</a:t>
            </a:r>
          </a:p>
          <a:p>
            <a:r>
              <a:rPr lang="sv-SE" dirty="0"/>
              <a:t>Träningsdag med </a:t>
            </a:r>
            <a:r>
              <a:rPr lang="sv-SE" dirty="0" smtClean="0"/>
              <a:t>övernattning som avslutning </a:t>
            </a:r>
            <a:r>
              <a:rPr lang="sv-SE" dirty="0"/>
              <a:t>i </a:t>
            </a:r>
            <a:r>
              <a:rPr lang="sv-SE" dirty="0" smtClean="0"/>
              <a:t>oktober</a:t>
            </a:r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Försäljningar </a:t>
            </a:r>
            <a:r>
              <a:rPr lang="sv-SE" dirty="0" smtClean="0"/>
              <a:t>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Lotter på våren, en del går direkt till P08!</a:t>
            </a:r>
            <a:endParaRPr lang="sv-SE" dirty="0" smtClean="0"/>
          </a:p>
          <a:p>
            <a:r>
              <a:rPr lang="sv-SE" dirty="0" smtClean="0"/>
              <a:t>Julkalendrar, November</a:t>
            </a:r>
            <a:endParaRPr lang="sv-SE" dirty="0" smtClean="0"/>
          </a:p>
          <a:p>
            <a:r>
              <a:rPr lang="sv-SE" dirty="0" smtClean="0"/>
              <a:t>Julbingolotter</a:t>
            </a:r>
            <a:r>
              <a:rPr lang="sv-SE" dirty="0" smtClean="0"/>
              <a:t>, December</a:t>
            </a:r>
          </a:p>
          <a:p>
            <a:r>
              <a:rPr lang="sv-SE" dirty="0" smtClean="0"/>
              <a:t>Konto</a:t>
            </a:r>
            <a:r>
              <a:rPr lang="sv-SE" dirty="0"/>
              <a:t>: 9159-720.968-8 (Daniel Welin)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Föräldragruppen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Aina (Teodor)</a:t>
            </a:r>
          </a:p>
          <a:p>
            <a:r>
              <a:rPr lang="sv-SE" dirty="0" smtClean="0"/>
              <a:t>Therese (Maximilian)</a:t>
            </a:r>
          </a:p>
          <a:p>
            <a:r>
              <a:rPr lang="sv-SE" dirty="0" smtClean="0"/>
              <a:t>Annelie (</a:t>
            </a:r>
            <a:r>
              <a:rPr lang="sv-SE" dirty="0" smtClean="0"/>
              <a:t>Alvin)</a:t>
            </a:r>
            <a:endParaRPr lang="sv-SE" dirty="0" smtClean="0"/>
          </a:p>
          <a:p>
            <a:r>
              <a:rPr lang="sv-SE" dirty="0" smtClean="0"/>
              <a:t>Daniel, ekonomi ansvarig (Måns W.)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177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362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Föräldramöte LGIF P08</vt:lpstr>
      <vt:lpstr>Agenda</vt:lpstr>
      <vt:lpstr>Information träningar </vt:lpstr>
      <vt:lpstr>Matcher 2018</vt:lpstr>
      <vt:lpstr>Träningscup lördag 14/4</vt:lpstr>
      <vt:lpstr>Bästa 3:an</vt:lpstr>
      <vt:lpstr>Planerat till hösten </vt:lpstr>
      <vt:lpstr>Försäljningar 2018</vt:lpstr>
      <vt:lpstr>Föräldragruppen </vt:lpstr>
      <vt:lpstr>Övrigt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LGIF P08</dc:title>
  <dc:creator>Lars Schöön</dc:creator>
  <cp:lastModifiedBy>Schöön Lars</cp:lastModifiedBy>
  <cp:revision>53</cp:revision>
  <dcterms:created xsi:type="dcterms:W3CDTF">2015-03-17T15:57:34Z</dcterms:created>
  <dcterms:modified xsi:type="dcterms:W3CDTF">2018-03-26T08:01:40Z</dcterms:modified>
</cp:coreProperties>
</file>