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64" r:id="rId5"/>
    <p:sldId id="274" r:id="rId6"/>
    <p:sldId id="275" r:id="rId7"/>
    <p:sldId id="266" r:id="rId8"/>
    <p:sldId id="273" r:id="rId9"/>
    <p:sldId id="272" r:id="rId10"/>
    <p:sldId id="268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64" autoAdjust="0"/>
    <p:restoredTop sz="94660"/>
  </p:normalViewPr>
  <p:slideViewPr>
    <p:cSldViewPr>
      <p:cViewPr varScale="1">
        <p:scale>
          <a:sx n="69" d="100"/>
          <a:sy n="69" d="100"/>
        </p:scale>
        <p:origin x="-13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7F7ADC-785D-4F1C-B38D-359D9A7C4585}" type="datetimeFigureOut">
              <a:rPr lang="en-US" smtClean="0"/>
              <a:t>10/10/2017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EE28D7-523B-4DEC-B18B-58A9D3EE3F9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440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EE28D7-523B-4DEC-B18B-58A9D3EE3F9E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5492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Kalendrarna kostar 100 kr per styck och den totala summan skall sättas in på konto: 9159-720.968-8 (Daniel Welin) Det går alltså inte att </a:t>
            </a:r>
            <a:r>
              <a:rPr lang="sv-SE" dirty="0" err="1" smtClean="0"/>
              <a:t>swisha</a:t>
            </a:r>
            <a:r>
              <a:rPr lang="sv-SE" dirty="0" smtClean="0"/>
              <a:t> betalningen. Insättningen måste göras senast 10 november och märk inbetalningen med barnets namn. </a:t>
            </a:r>
            <a:br>
              <a:rPr lang="sv-SE" dirty="0" smtClean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EE28D7-523B-4DEC-B18B-58A9D3EE3F9E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1454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Träningskläder</a:t>
            </a:r>
            <a:r>
              <a:rPr lang="sv-SE" baseline="0" dirty="0" smtClean="0"/>
              <a:t> kan köpas på Intersport, </a:t>
            </a:r>
            <a:r>
              <a:rPr lang="sv-SE" baseline="0" dirty="0" err="1" smtClean="0"/>
              <a:t>Flöjebergsgatan</a:t>
            </a:r>
            <a:r>
              <a:rPr lang="sv-SE" baseline="0" dirty="0" smtClean="0"/>
              <a:t>, med klubb-rabatt.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EE28D7-523B-4DEC-B18B-58A9D3EE3F9E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417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10/10/2017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174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10/10/2017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757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10/10/2017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535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10/10/2017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777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10/10/2017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335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10/10/2017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2071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10/10/2017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334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10/10/2017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484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10/10/2017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475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10/10/2017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594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10/10/2017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93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B0B7E2-EFDE-4A92-8491-9BE97BB47AF1}" type="datetimeFigureOut">
              <a:rPr lang="en-US" smtClean="0"/>
              <a:t>10/10/2017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474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Föräldramöte LGIF P08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10:e oktober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565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Föräldragruppen</a:t>
            </a:r>
            <a:br>
              <a:rPr lang="sv-SE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Aina (Teodor)</a:t>
            </a:r>
          </a:p>
          <a:p>
            <a:r>
              <a:rPr lang="sv-SE" dirty="0" smtClean="0"/>
              <a:t>Therese (Maximilian)</a:t>
            </a:r>
          </a:p>
          <a:p>
            <a:r>
              <a:rPr lang="sv-SE" dirty="0" smtClean="0"/>
              <a:t>Annelie (Alvin H.)</a:t>
            </a:r>
          </a:p>
          <a:p>
            <a:r>
              <a:rPr lang="sv-SE" dirty="0" smtClean="0"/>
              <a:t>Daniel, ekonomi ansvarig (Måns W.)</a:t>
            </a:r>
          </a:p>
          <a:p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1517703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Övrigt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Frågor?</a:t>
            </a:r>
          </a:p>
          <a:p>
            <a:endParaRPr lang="sv-SE" dirty="0" smtClean="0"/>
          </a:p>
          <a:p>
            <a:endParaRPr lang="sv-SE" dirty="0" smtClean="0"/>
          </a:p>
          <a:p>
            <a:endParaRPr lang="sv-S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271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sv-SE" dirty="0" smtClean="0"/>
          </a:p>
          <a:p>
            <a:r>
              <a:rPr lang="sv-SE" dirty="0" smtClean="0"/>
              <a:t>Inledning</a:t>
            </a:r>
          </a:p>
          <a:p>
            <a:r>
              <a:rPr lang="sv-SE" dirty="0" smtClean="0"/>
              <a:t>Information träningar </a:t>
            </a:r>
          </a:p>
          <a:p>
            <a:r>
              <a:rPr lang="en-US" dirty="0" smtClean="0"/>
              <a:t>Träningsdag </a:t>
            </a:r>
            <a:r>
              <a:rPr lang="en-US" dirty="0"/>
              <a:t>28/10</a:t>
            </a:r>
            <a:r>
              <a:rPr lang="sv-SE" dirty="0" smtClean="0"/>
              <a:t> heldag på Lindevi</a:t>
            </a:r>
          </a:p>
          <a:p>
            <a:r>
              <a:rPr lang="sv-SE" dirty="0" smtClean="0"/>
              <a:t>Snickarcupen 2018</a:t>
            </a:r>
          </a:p>
          <a:p>
            <a:r>
              <a:rPr lang="sv-SE" dirty="0" smtClean="0"/>
              <a:t>Matcher 2018</a:t>
            </a:r>
          </a:p>
          <a:p>
            <a:r>
              <a:rPr lang="sv-SE" dirty="0" smtClean="0"/>
              <a:t>Bästa 3:an i maj 2018</a:t>
            </a:r>
          </a:p>
          <a:p>
            <a:r>
              <a:rPr lang="sv-SE" dirty="0" smtClean="0"/>
              <a:t>Fotbollsskola 2018</a:t>
            </a:r>
          </a:p>
          <a:p>
            <a:r>
              <a:rPr lang="sv-SE" dirty="0" smtClean="0"/>
              <a:t>Försäljning höst 2017</a:t>
            </a:r>
          </a:p>
          <a:p>
            <a:r>
              <a:rPr lang="sv-SE" dirty="0" smtClean="0"/>
              <a:t>Föräldragruppen</a:t>
            </a:r>
          </a:p>
          <a:p>
            <a:r>
              <a:rPr lang="sv-SE" dirty="0" smtClean="0"/>
              <a:t>Övrigt, frågor?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59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Information träningar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 smtClean="0"/>
              <a:t>Tisdagar 17:30-19:00, t.o.m. 24/10</a:t>
            </a:r>
          </a:p>
          <a:p>
            <a:r>
              <a:rPr lang="sv-SE" dirty="0" smtClean="0"/>
              <a:t>Fredagar 17:15-18:30, t.o.m. 20/10</a:t>
            </a:r>
          </a:p>
          <a:p>
            <a:r>
              <a:rPr lang="sv-SE" dirty="0" smtClean="0"/>
              <a:t>Träningsdag 09:30-19:30, lördag 28/10</a:t>
            </a:r>
          </a:p>
          <a:p>
            <a:r>
              <a:rPr lang="sv-SE" dirty="0" smtClean="0"/>
              <a:t>Uppehåll November!</a:t>
            </a:r>
          </a:p>
          <a:p>
            <a:r>
              <a:rPr lang="sv-SE" dirty="0" smtClean="0"/>
              <a:t>Inomhus December-Mars (tider ej klara)</a:t>
            </a:r>
          </a:p>
          <a:p>
            <a:r>
              <a:rPr lang="sv-SE" dirty="0" smtClean="0"/>
              <a:t>Utomhus börjar i Mars 2018</a:t>
            </a:r>
          </a:p>
          <a:p>
            <a:r>
              <a:rPr lang="sv-SE" dirty="0"/>
              <a:t>Slutet av </a:t>
            </a:r>
            <a:r>
              <a:rPr lang="sv-SE" dirty="0" smtClean="0"/>
              <a:t>april, bjuda </a:t>
            </a:r>
            <a:r>
              <a:rPr lang="sv-SE" dirty="0"/>
              <a:t>in 4 lag och träningsspela under en helgdag. </a:t>
            </a:r>
            <a:r>
              <a:rPr lang="sv-SE" dirty="0" smtClean="0"/>
              <a:t>Fikaförsäljning (lyckat 2017)</a:t>
            </a:r>
          </a:p>
          <a:p>
            <a:pPr marL="0" indent="0">
              <a:buNone/>
            </a:pPr>
            <a:r>
              <a:rPr lang="sv-SE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30529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Träningsdag lördag 28/10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 smtClean="0"/>
              <a:t>Heldag på Lindevi</a:t>
            </a:r>
          </a:p>
          <a:p>
            <a:r>
              <a:rPr lang="sv-SE" dirty="0" smtClean="0"/>
              <a:t>Start 09:30, träning</a:t>
            </a:r>
          </a:p>
          <a:p>
            <a:r>
              <a:rPr lang="sv-SE" dirty="0" smtClean="0"/>
              <a:t>Lunch, anmäl ev. allergier!</a:t>
            </a:r>
          </a:p>
          <a:p>
            <a:r>
              <a:rPr lang="sv-SE" dirty="0" smtClean="0"/>
              <a:t>Eftermiddag, träning</a:t>
            </a:r>
          </a:p>
          <a:p>
            <a:r>
              <a:rPr lang="sv-SE" dirty="0" smtClean="0"/>
              <a:t>Fika o gemensamt ombyte, duschning</a:t>
            </a:r>
          </a:p>
          <a:p>
            <a:r>
              <a:rPr lang="sv-SE" dirty="0" smtClean="0"/>
              <a:t>Kvällsaktivitet, film o pizza</a:t>
            </a:r>
          </a:p>
          <a:p>
            <a:r>
              <a:rPr lang="sv-SE" dirty="0" smtClean="0"/>
              <a:t>Slut 19:30</a:t>
            </a:r>
          </a:p>
          <a:p>
            <a:pPr marL="400050" lvl="1" indent="0">
              <a:buNone/>
            </a:pPr>
            <a:r>
              <a:rPr lang="sv-SE" dirty="0"/>
              <a:t> </a:t>
            </a:r>
            <a:endParaRPr lang="sv-SE" dirty="0" smtClean="0"/>
          </a:p>
          <a:p>
            <a:pPr marL="0" indent="0">
              <a:buNone/>
            </a:pPr>
            <a:endParaRPr lang="sv-S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871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Snickarcupen 2018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P08 spelar lördag </a:t>
            </a:r>
            <a:r>
              <a:rPr lang="en-US" dirty="0" smtClean="0"/>
              <a:t>3/2, </a:t>
            </a:r>
            <a:r>
              <a:rPr lang="sv-SE" dirty="0" smtClean="0"/>
              <a:t>endast</a:t>
            </a:r>
            <a:r>
              <a:rPr lang="en-US" dirty="0" smtClean="0"/>
              <a:t> </a:t>
            </a:r>
            <a:r>
              <a:rPr lang="sv-SE" dirty="0" smtClean="0"/>
              <a:t>gruppspel</a:t>
            </a:r>
          </a:p>
          <a:p>
            <a:r>
              <a:rPr lang="en-US" dirty="0" smtClean="0"/>
              <a:t>P </a:t>
            </a:r>
            <a:r>
              <a:rPr lang="en-US" dirty="0"/>
              <a:t>08-09 </a:t>
            </a:r>
            <a:r>
              <a:rPr lang="sv-SE" dirty="0" smtClean="0"/>
              <a:t>spelar</a:t>
            </a:r>
            <a:r>
              <a:rPr lang="en-US" dirty="0" smtClean="0"/>
              <a:t> 4 </a:t>
            </a:r>
            <a:r>
              <a:rPr lang="en-US" dirty="0"/>
              <a:t>mot 4 med </a:t>
            </a:r>
            <a:r>
              <a:rPr lang="sv-SE" dirty="0" smtClean="0"/>
              <a:t>sarg</a:t>
            </a:r>
            <a:r>
              <a:rPr lang="en-US" dirty="0" smtClean="0"/>
              <a:t> 15x20m       (1 </a:t>
            </a:r>
            <a:r>
              <a:rPr lang="sv-SE" dirty="0" smtClean="0"/>
              <a:t>målvakt</a:t>
            </a:r>
            <a:r>
              <a:rPr lang="en-US" dirty="0" smtClean="0"/>
              <a:t> + 3 </a:t>
            </a:r>
            <a:r>
              <a:rPr lang="sv-SE" dirty="0" smtClean="0"/>
              <a:t>ute</a:t>
            </a:r>
            <a:r>
              <a:rPr lang="en-US" dirty="0" smtClean="0"/>
              <a:t>, </a:t>
            </a:r>
            <a:r>
              <a:rPr lang="sv-SE" dirty="0" smtClean="0"/>
              <a:t>nya</a:t>
            </a:r>
            <a:r>
              <a:rPr lang="en-US" dirty="0" smtClean="0"/>
              <a:t> Futsal </a:t>
            </a:r>
            <a:r>
              <a:rPr lang="sv-SE" dirty="0" smtClean="0"/>
              <a:t>regler</a:t>
            </a:r>
            <a:r>
              <a:rPr lang="en-US" dirty="0" smtClean="0"/>
              <a:t>)</a:t>
            </a:r>
          </a:p>
          <a:p>
            <a:r>
              <a:rPr lang="sv-SE" dirty="0" smtClean="0"/>
              <a:t>Vi har 4 lag anmälda nu, fyller på med fler om lottningen tillåter</a:t>
            </a:r>
          </a:p>
          <a:p>
            <a:r>
              <a:rPr lang="sv-SE" dirty="0" smtClean="0"/>
              <a:t>P08 föräldrar jobbar annan dag!</a:t>
            </a:r>
            <a:r>
              <a:rPr lang="en-US" dirty="0" smtClean="0"/>
              <a:t>                  (Aina med i </a:t>
            </a:r>
            <a:r>
              <a:rPr lang="sv-SE" dirty="0" smtClean="0"/>
              <a:t>kommitteen</a:t>
            </a:r>
            <a:r>
              <a:rPr lang="en-US" dirty="0" smtClean="0"/>
              <a:t>)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098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Matcher 2018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Från 2018 spelar P08 7-manna </a:t>
            </a:r>
            <a:r>
              <a:rPr lang="sv-SE" dirty="0"/>
              <a:t>i Göteborgsserien http://gbgfotboll.se</a:t>
            </a:r>
            <a:endParaRPr lang="sv-SE" dirty="0" smtClean="0"/>
          </a:p>
          <a:p>
            <a:r>
              <a:rPr lang="sv-SE" dirty="0" smtClean="0"/>
              <a:t>4 lag, varierande speldagar, ej fasta. (Kan bli 2 lag vardagkväll o 2 lag helg.)</a:t>
            </a:r>
          </a:p>
          <a:p>
            <a:r>
              <a:rPr lang="sv-SE" dirty="0" smtClean="0"/>
              <a:t>Meddela om någon dag inte funkar pga annan aktivitet. Vi kommer kalla de killar som ska spela (inte alla).</a:t>
            </a:r>
          </a:p>
          <a:p>
            <a:r>
              <a:rPr lang="sv-SE" dirty="0" smtClean="0"/>
              <a:t>7-8 matcher på våren, 6-7 matcher på hösten</a:t>
            </a:r>
          </a:p>
          <a:p>
            <a:pPr marL="0" indent="0">
              <a:buNone/>
            </a:pPr>
            <a:endParaRPr lang="sv-SE" dirty="0" smtClean="0"/>
          </a:p>
          <a:p>
            <a:endParaRPr lang="sv-S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13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Bästa 3:an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En helg i maj, alla lokala skolklasser i 3:an spelar cup, Sinntorp, Skånhälla, Valås o Hällesåker.</a:t>
            </a:r>
          </a:p>
          <a:p>
            <a:pPr marL="0" indent="0">
              <a:buNone/>
            </a:pPr>
            <a:r>
              <a:rPr lang="sv-SE" dirty="0" smtClean="0"/>
              <a:t> (Våra killar gör det med sina klasskompisar.)</a:t>
            </a:r>
          </a:p>
          <a:p>
            <a:r>
              <a:rPr lang="sv-SE" dirty="0" smtClean="0"/>
              <a:t>Vi arrangerar ihop med F08!</a:t>
            </a:r>
          </a:p>
          <a:p>
            <a:r>
              <a:rPr lang="sv-SE" dirty="0" smtClean="0"/>
              <a:t>Fika, matchvärdar o speaker (inga domare denna gång, det står FP09 för).</a:t>
            </a:r>
          </a:p>
          <a:p>
            <a:pPr marL="400050" lvl="2" indent="0">
              <a:buNone/>
            </a:pPr>
            <a:endParaRPr lang="sv-SE" dirty="0"/>
          </a:p>
          <a:p>
            <a:endParaRPr lang="sv-SE" dirty="0" smtClean="0"/>
          </a:p>
          <a:p>
            <a:pPr marL="0" indent="0">
              <a:buNone/>
            </a:pPr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292476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Fotbollsskola 2018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Midsommarveckan</a:t>
            </a:r>
            <a:r>
              <a:rPr lang="sv-SE" dirty="0"/>
              <a:t>, måndag- torsdag, kan varmt </a:t>
            </a:r>
            <a:r>
              <a:rPr lang="sv-SE" dirty="0" smtClean="0"/>
              <a:t>rekommenderas (24 killar från P08 med 2017).</a:t>
            </a:r>
          </a:p>
          <a:p>
            <a:r>
              <a:rPr lang="sv-SE" dirty="0" smtClean="0"/>
              <a:t>Ledare från P08 med.</a:t>
            </a:r>
          </a:p>
          <a:p>
            <a:r>
              <a:rPr lang="sv-SE" dirty="0" smtClean="0"/>
              <a:t>Lunch frukt och fika ingår.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814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Försäljningar </a:t>
            </a:r>
            <a:r>
              <a:rPr lang="sv-SE" dirty="0" smtClean="0"/>
              <a:t>höst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Höst 2017, Bingolottos julkalendrar</a:t>
            </a:r>
          </a:p>
          <a:p>
            <a:r>
              <a:rPr lang="sv-SE" dirty="0" smtClean="0"/>
              <a:t>3:st per spelare</a:t>
            </a:r>
          </a:p>
          <a:p>
            <a:r>
              <a:rPr lang="sv-SE" dirty="0" smtClean="0"/>
              <a:t>Kommer något även till våren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075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419</Words>
  <Application>Microsoft Office PowerPoint</Application>
  <PresentationFormat>On-screen Show (4:3)</PresentationFormat>
  <Paragraphs>71</Paragraphs>
  <Slides>11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Föräldramöte LGIF P08</vt:lpstr>
      <vt:lpstr>Agenda</vt:lpstr>
      <vt:lpstr>Information träningar </vt:lpstr>
      <vt:lpstr>Träningsdag lördag 28/10</vt:lpstr>
      <vt:lpstr>Snickarcupen 2018</vt:lpstr>
      <vt:lpstr>Matcher 2018</vt:lpstr>
      <vt:lpstr>Bästa 3:an</vt:lpstr>
      <vt:lpstr>Fotbollsskola 2018</vt:lpstr>
      <vt:lpstr>Försäljningar höst</vt:lpstr>
      <vt:lpstr>Föräldragruppen </vt:lpstr>
      <vt:lpstr>Övrigt</vt:lpstr>
    </vt:vector>
  </TitlesOfParts>
  <Company>Volvo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LGIF P08</dc:title>
  <dc:creator>Lars Schöön</dc:creator>
  <cp:lastModifiedBy>Schöön Lars</cp:lastModifiedBy>
  <cp:revision>49</cp:revision>
  <dcterms:created xsi:type="dcterms:W3CDTF">2015-03-17T15:57:34Z</dcterms:created>
  <dcterms:modified xsi:type="dcterms:W3CDTF">2017-10-10T20:20:42Z</dcterms:modified>
</cp:coreProperties>
</file>