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7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2318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pitelsida_Byggel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>
            <a:extLst>
              <a:ext uri="{FF2B5EF4-FFF2-40B4-BE49-F238E27FC236}">
                <a16:creationId xmlns:a16="http://schemas.microsoft.com/office/drawing/2014/main" id="{85E6AF16-C82B-48D2-99C2-7E04FA2C1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71707"/>
            <a:ext cx="10515600" cy="4351731"/>
          </a:xfrm>
        </p:spPr>
        <p:txBody>
          <a:bodyPr anchor="ctr" anchorCtr="0">
            <a:noAutofit/>
          </a:bodyPr>
          <a:lstStyle>
            <a:lvl1pPr algn="l">
              <a:defRPr sz="3500" b="1">
                <a:solidFill>
                  <a:srgbClr val="5F5F5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40572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vå delar Bild grå_Byggel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66F3B19D-3DB5-46E7-BCCD-15CF22A675F6}"/>
              </a:ext>
            </a:extLst>
          </p:cNvPr>
          <p:cNvSpPr/>
          <p:nvPr/>
        </p:nvSpPr>
        <p:spPr bwMode="auto">
          <a:xfrm>
            <a:off x="0" y="0"/>
            <a:ext cx="12192000" cy="6008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CAFCCB4D-B1BC-4CFF-9AAA-D335A66ACC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Platshållare för text 5"/>
          <p:cNvSpPr>
            <a:spLocks noGrp="1"/>
          </p:cNvSpPr>
          <p:nvPr>
            <p:ph type="body" sz="quarter" idx="10"/>
          </p:nvPr>
        </p:nvSpPr>
        <p:spPr>
          <a:xfrm>
            <a:off x="918000" y="1490400"/>
            <a:ext cx="5079600" cy="4518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bild 6"/>
          <p:cNvSpPr>
            <a:spLocks noGrp="1"/>
          </p:cNvSpPr>
          <p:nvPr>
            <p:ph type="pic" sz="quarter" idx="11"/>
          </p:nvPr>
        </p:nvSpPr>
        <p:spPr>
          <a:xfrm>
            <a:off x="6321600" y="1490400"/>
            <a:ext cx="5079600" cy="451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32507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vå delar Bild orange_Byggel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66F3B19D-3DB5-46E7-BCCD-15CF22A675F6}"/>
              </a:ext>
            </a:extLst>
          </p:cNvPr>
          <p:cNvSpPr/>
          <p:nvPr/>
        </p:nvSpPr>
        <p:spPr bwMode="auto">
          <a:xfrm>
            <a:off x="0" y="0"/>
            <a:ext cx="12192000" cy="6008400"/>
          </a:xfrm>
          <a:prstGeom prst="rect">
            <a:avLst/>
          </a:prstGeom>
          <a:solidFill>
            <a:srgbClr val="FBE0D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CAFCCB4D-B1BC-4CFF-9AAA-D335A66ACC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Platshållare för text 5"/>
          <p:cNvSpPr>
            <a:spLocks noGrp="1"/>
          </p:cNvSpPr>
          <p:nvPr>
            <p:ph type="body" sz="quarter" idx="10"/>
          </p:nvPr>
        </p:nvSpPr>
        <p:spPr>
          <a:xfrm>
            <a:off x="918000" y="1490400"/>
            <a:ext cx="5079600" cy="4518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bild 6"/>
          <p:cNvSpPr>
            <a:spLocks noGrp="1"/>
          </p:cNvSpPr>
          <p:nvPr>
            <p:ph type="pic" sz="quarter" idx="11"/>
          </p:nvPr>
        </p:nvSpPr>
        <p:spPr>
          <a:xfrm>
            <a:off x="6321600" y="1490400"/>
            <a:ext cx="5079600" cy="451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366073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vå delar Bild grön_Byggel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66F3B19D-3DB5-46E7-BCCD-15CF22A675F6}"/>
              </a:ext>
            </a:extLst>
          </p:cNvPr>
          <p:cNvSpPr/>
          <p:nvPr/>
        </p:nvSpPr>
        <p:spPr bwMode="auto">
          <a:xfrm>
            <a:off x="0" y="0"/>
            <a:ext cx="12192000" cy="6008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CAFCCB4D-B1BC-4CFF-9AAA-D335A66ACC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Platshållare för text 5"/>
          <p:cNvSpPr>
            <a:spLocks noGrp="1"/>
          </p:cNvSpPr>
          <p:nvPr>
            <p:ph type="body" sz="quarter" idx="10"/>
          </p:nvPr>
        </p:nvSpPr>
        <p:spPr>
          <a:xfrm>
            <a:off x="918000" y="1490400"/>
            <a:ext cx="5079600" cy="4518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bild 6"/>
          <p:cNvSpPr>
            <a:spLocks noGrp="1"/>
          </p:cNvSpPr>
          <p:nvPr>
            <p:ph type="pic" sz="quarter" idx="11"/>
          </p:nvPr>
        </p:nvSpPr>
        <p:spPr>
          <a:xfrm>
            <a:off x="6321600" y="1490400"/>
            <a:ext cx="5079600" cy="451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224301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vå delar Diagram_Byggel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AFCCB4D-B1BC-4CFF-9AAA-D335A66ACC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Platshållare för text 5"/>
          <p:cNvSpPr>
            <a:spLocks noGrp="1"/>
          </p:cNvSpPr>
          <p:nvPr>
            <p:ph type="body" sz="quarter" idx="10"/>
          </p:nvPr>
        </p:nvSpPr>
        <p:spPr>
          <a:xfrm>
            <a:off x="918000" y="1490400"/>
            <a:ext cx="5079600" cy="4518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iagram 3"/>
          <p:cNvSpPr>
            <a:spLocks noGrp="1"/>
          </p:cNvSpPr>
          <p:nvPr>
            <p:ph type="chart" sz="quarter" idx="11"/>
          </p:nvPr>
        </p:nvSpPr>
        <p:spPr>
          <a:xfrm>
            <a:off x="6321600" y="1490400"/>
            <a:ext cx="5079600" cy="451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sv-SE"/>
              <a:t>Klicka på ikonen för att lägga till ett diagram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096902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vå delar Diagram grå_Byggel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66F3B19D-3DB5-46E7-BCCD-15CF22A675F6}"/>
              </a:ext>
            </a:extLst>
          </p:cNvPr>
          <p:cNvSpPr/>
          <p:nvPr/>
        </p:nvSpPr>
        <p:spPr bwMode="auto">
          <a:xfrm>
            <a:off x="0" y="0"/>
            <a:ext cx="12192000" cy="6008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CAFCCB4D-B1BC-4CFF-9AAA-D335A66ACC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Platshållare för text 5"/>
          <p:cNvSpPr>
            <a:spLocks noGrp="1"/>
          </p:cNvSpPr>
          <p:nvPr>
            <p:ph type="body" sz="quarter" idx="10"/>
          </p:nvPr>
        </p:nvSpPr>
        <p:spPr>
          <a:xfrm>
            <a:off x="918000" y="1490400"/>
            <a:ext cx="5079600" cy="4518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8" name="Platshållare för diagram 3"/>
          <p:cNvSpPr>
            <a:spLocks noGrp="1"/>
          </p:cNvSpPr>
          <p:nvPr>
            <p:ph type="chart" sz="quarter" idx="11"/>
          </p:nvPr>
        </p:nvSpPr>
        <p:spPr>
          <a:xfrm>
            <a:off x="6321600" y="1490400"/>
            <a:ext cx="5079600" cy="451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sv-SE"/>
              <a:t>Klicka på ikonen för att lägga till ett diagram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418096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vå delar Diagram orange_Byggel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66F3B19D-3DB5-46E7-BCCD-15CF22A675F6}"/>
              </a:ext>
            </a:extLst>
          </p:cNvPr>
          <p:cNvSpPr/>
          <p:nvPr/>
        </p:nvSpPr>
        <p:spPr bwMode="auto">
          <a:xfrm>
            <a:off x="0" y="0"/>
            <a:ext cx="12192000" cy="6008400"/>
          </a:xfrm>
          <a:prstGeom prst="rect">
            <a:avLst/>
          </a:prstGeom>
          <a:solidFill>
            <a:srgbClr val="FBE0D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CAFCCB4D-B1BC-4CFF-9AAA-D335A66ACC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Platshållare för text 5"/>
          <p:cNvSpPr>
            <a:spLocks noGrp="1"/>
          </p:cNvSpPr>
          <p:nvPr>
            <p:ph type="body" sz="quarter" idx="10"/>
          </p:nvPr>
        </p:nvSpPr>
        <p:spPr>
          <a:xfrm>
            <a:off x="918000" y="1490400"/>
            <a:ext cx="5079600" cy="4518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8" name="Platshållare för diagram 3"/>
          <p:cNvSpPr>
            <a:spLocks noGrp="1"/>
          </p:cNvSpPr>
          <p:nvPr>
            <p:ph type="chart" sz="quarter" idx="11"/>
          </p:nvPr>
        </p:nvSpPr>
        <p:spPr>
          <a:xfrm>
            <a:off x="6321600" y="1490400"/>
            <a:ext cx="5079600" cy="451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sv-SE"/>
              <a:t>Klicka på ikonen för att lägga till ett diagram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328211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vå delar Diagram grön_Byggel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66F3B19D-3DB5-46E7-BCCD-15CF22A675F6}"/>
              </a:ext>
            </a:extLst>
          </p:cNvPr>
          <p:cNvSpPr/>
          <p:nvPr/>
        </p:nvSpPr>
        <p:spPr bwMode="auto">
          <a:xfrm>
            <a:off x="0" y="0"/>
            <a:ext cx="12192000" cy="6008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CAFCCB4D-B1BC-4CFF-9AAA-D335A66ACC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Platshållare för text 5"/>
          <p:cNvSpPr>
            <a:spLocks noGrp="1"/>
          </p:cNvSpPr>
          <p:nvPr>
            <p:ph type="body" sz="quarter" idx="10"/>
          </p:nvPr>
        </p:nvSpPr>
        <p:spPr>
          <a:xfrm>
            <a:off x="918000" y="1490400"/>
            <a:ext cx="5079600" cy="4518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8" name="Platshållare för diagram 3"/>
          <p:cNvSpPr>
            <a:spLocks noGrp="1"/>
          </p:cNvSpPr>
          <p:nvPr>
            <p:ph type="chart" sz="quarter" idx="11"/>
          </p:nvPr>
        </p:nvSpPr>
        <p:spPr>
          <a:xfrm>
            <a:off x="6321600" y="1490400"/>
            <a:ext cx="5079600" cy="451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sv-SE"/>
              <a:t>Klicka på ikonen för att lägga till ett diagram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951520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vå delar Tabell_Byggel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AFCCB4D-B1BC-4CFF-9AAA-D335A66ACC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Platshållare för text 5"/>
          <p:cNvSpPr>
            <a:spLocks noGrp="1"/>
          </p:cNvSpPr>
          <p:nvPr>
            <p:ph type="body" sz="quarter" idx="10"/>
          </p:nvPr>
        </p:nvSpPr>
        <p:spPr>
          <a:xfrm>
            <a:off x="918000" y="1490400"/>
            <a:ext cx="5079600" cy="4518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9" name="Platshållare för tabell 7"/>
          <p:cNvSpPr>
            <a:spLocks noGrp="1"/>
          </p:cNvSpPr>
          <p:nvPr>
            <p:ph type="tbl" sz="quarter" idx="11"/>
          </p:nvPr>
        </p:nvSpPr>
        <p:spPr>
          <a:xfrm>
            <a:off x="6321600" y="1490400"/>
            <a:ext cx="5079600" cy="451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sv-SE"/>
              <a:t>Klicka på ikonen för att lägga till en tabell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754186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vå delar Tabell grå_Byggel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66F3B19D-3DB5-46E7-BCCD-15CF22A675F6}"/>
              </a:ext>
            </a:extLst>
          </p:cNvPr>
          <p:cNvSpPr/>
          <p:nvPr/>
        </p:nvSpPr>
        <p:spPr bwMode="auto">
          <a:xfrm>
            <a:off x="0" y="0"/>
            <a:ext cx="12192000" cy="6008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CAFCCB4D-B1BC-4CFF-9AAA-D335A66ACC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Platshållare för text 5"/>
          <p:cNvSpPr>
            <a:spLocks noGrp="1"/>
          </p:cNvSpPr>
          <p:nvPr>
            <p:ph type="body" sz="quarter" idx="10"/>
          </p:nvPr>
        </p:nvSpPr>
        <p:spPr>
          <a:xfrm>
            <a:off x="918000" y="1490400"/>
            <a:ext cx="5079600" cy="4518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9" name="Platshållare för tabell 7"/>
          <p:cNvSpPr>
            <a:spLocks noGrp="1"/>
          </p:cNvSpPr>
          <p:nvPr>
            <p:ph type="tbl" sz="quarter" idx="11"/>
          </p:nvPr>
        </p:nvSpPr>
        <p:spPr>
          <a:xfrm>
            <a:off x="6321600" y="1490400"/>
            <a:ext cx="5079600" cy="451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sv-SE"/>
              <a:t>Klicka på ikonen för att lägga till en tabell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6828259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vå delar Tabell orange_Byggel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66F3B19D-3DB5-46E7-BCCD-15CF22A675F6}"/>
              </a:ext>
            </a:extLst>
          </p:cNvPr>
          <p:cNvSpPr/>
          <p:nvPr/>
        </p:nvSpPr>
        <p:spPr bwMode="auto">
          <a:xfrm>
            <a:off x="0" y="0"/>
            <a:ext cx="12192000" cy="6008400"/>
          </a:xfrm>
          <a:prstGeom prst="rect">
            <a:avLst/>
          </a:prstGeom>
          <a:solidFill>
            <a:srgbClr val="FBE0D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CAFCCB4D-B1BC-4CFF-9AAA-D335A66ACC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Platshållare för text 5"/>
          <p:cNvSpPr>
            <a:spLocks noGrp="1"/>
          </p:cNvSpPr>
          <p:nvPr>
            <p:ph type="body" sz="quarter" idx="10"/>
          </p:nvPr>
        </p:nvSpPr>
        <p:spPr>
          <a:xfrm>
            <a:off x="918000" y="1490400"/>
            <a:ext cx="5079600" cy="4518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9" name="Platshållare för tabell 7"/>
          <p:cNvSpPr>
            <a:spLocks noGrp="1"/>
          </p:cNvSpPr>
          <p:nvPr>
            <p:ph type="tbl" sz="quarter" idx="11"/>
          </p:nvPr>
        </p:nvSpPr>
        <p:spPr>
          <a:xfrm>
            <a:off x="6321600" y="1490400"/>
            <a:ext cx="5079600" cy="451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sv-SE"/>
              <a:t>Klicka på ikonen för att lägga till en tabell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99254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2258F85-6E60-4709-BA0D-FC9D676BEB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9FCE036-AAD5-4C8B-AC37-360E578D72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5221168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vå delar Tabell grön_Byggel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66F3B19D-3DB5-46E7-BCCD-15CF22A675F6}"/>
              </a:ext>
            </a:extLst>
          </p:cNvPr>
          <p:cNvSpPr/>
          <p:nvPr/>
        </p:nvSpPr>
        <p:spPr bwMode="auto">
          <a:xfrm>
            <a:off x="0" y="0"/>
            <a:ext cx="12192000" cy="6008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CAFCCB4D-B1BC-4CFF-9AAA-D335A66ACC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Platshållare för text 5"/>
          <p:cNvSpPr>
            <a:spLocks noGrp="1"/>
          </p:cNvSpPr>
          <p:nvPr>
            <p:ph type="body" sz="quarter" idx="10"/>
          </p:nvPr>
        </p:nvSpPr>
        <p:spPr>
          <a:xfrm>
            <a:off x="918000" y="1490400"/>
            <a:ext cx="5079600" cy="4518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9" name="Platshållare för tabell 7"/>
          <p:cNvSpPr>
            <a:spLocks noGrp="1"/>
          </p:cNvSpPr>
          <p:nvPr>
            <p:ph type="tbl" sz="quarter" idx="11"/>
          </p:nvPr>
        </p:nvSpPr>
        <p:spPr>
          <a:xfrm>
            <a:off x="6321600" y="1490400"/>
            <a:ext cx="5079600" cy="451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sv-SE"/>
              <a:t>Klicka på ikonen för att lägga till en tabell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035062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vå delar Text_Byggel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AFCCB4D-B1BC-4CFF-9AAA-D335A66ACC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Platshållare för text 5"/>
          <p:cNvSpPr>
            <a:spLocks noGrp="1"/>
          </p:cNvSpPr>
          <p:nvPr>
            <p:ph type="body" sz="quarter" idx="10"/>
          </p:nvPr>
        </p:nvSpPr>
        <p:spPr>
          <a:xfrm>
            <a:off x="918000" y="1490400"/>
            <a:ext cx="5079600" cy="4518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text 5">
            <a:extLst>
              <a:ext uri="{FF2B5EF4-FFF2-40B4-BE49-F238E27FC236}">
                <a16:creationId xmlns:a16="http://schemas.microsoft.com/office/drawing/2014/main" id="{444FDA68-128B-4EA2-86C4-AF4B41528EC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321600" y="1490400"/>
            <a:ext cx="5079600" cy="4518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42174639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vå delar Text grå_Byggel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05225D98-C347-4857-BADE-231D87561C32}"/>
              </a:ext>
            </a:extLst>
          </p:cNvPr>
          <p:cNvSpPr/>
          <p:nvPr/>
        </p:nvSpPr>
        <p:spPr bwMode="auto">
          <a:xfrm>
            <a:off x="0" y="0"/>
            <a:ext cx="12192000" cy="6008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CAFCCB4D-B1BC-4CFF-9AAA-D335A66ACC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Platshållare för text 5"/>
          <p:cNvSpPr>
            <a:spLocks noGrp="1"/>
          </p:cNvSpPr>
          <p:nvPr>
            <p:ph type="body" sz="quarter" idx="10"/>
          </p:nvPr>
        </p:nvSpPr>
        <p:spPr>
          <a:xfrm>
            <a:off x="918000" y="1490400"/>
            <a:ext cx="5079600" cy="4518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text 5">
            <a:extLst>
              <a:ext uri="{FF2B5EF4-FFF2-40B4-BE49-F238E27FC236}">
                <a16:creationId xmlns:a16="http://schemas.microsoft.com/office/drawing/2014/main" id="{444FDA68-128B-4EA2-86C4-AF4B41528EC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321600" y="1490400"/>
            <a:ext cx="5079600" cy="4518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193181343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vå delar Text orange_Byggel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86DD044B-0C1A-43B3-9841-1A93EFC03927}"/>
              </a:ext>
            </a:extLst>
          </p:cNvPr>
          <p:cNvSpPr/>
          <p:nvPr/>
        </p:nvSpPr>
        <p:spPr bwMode="auto">
          <a:xfrm>
            <a:off x="0" y="0"/>
            <a:ext cx="12192000" cy="6008400"/>
          </a:xfrm>
          <a:prstGeom prst="rect">
            <a:avLst/>
          </a:prstGeom>
          <a:solidFill>
            <a:srgbClr val="FBE0D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CAFCCB4D-B1BC-4CFF-9AAA-D335A66ACC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Platshållare för text 5"/>
          <p:cNvSpPr>
            <a:spLocks noGrp="1"/>
          </p:cNvSpPr>
          <p:nvPr>
            <p:ph type="body" sz="quarter" idx="10"/>
          </p:nvPr>
        </p:nvSpPr>
        <p:spPr>
          <a:xfrm>
            <a:off x="918000" y="1490400"/>
            <a:ext cx="5079600" cy="4518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text 5">
            <a:extLst>
              <a:ext uri="{FF2B5EF4-FFF2-40B4-BE49-F238E27FC236}">
                <a16:creationId xmlns:a16="http://schemas.microsoft.com/office/drawing/2014/main" id="{444FDA68-128B-4EA2-86C4-AF4B41528EC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321600" y="1490400"/>
            <a:ext cx="5079600" cy="4518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268326593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vå delar Text grön_Byggel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EC6CA522-A4FA-49CE-A691-B95F07EA3AF7}"/>
              </a:ext>
            </a:extLst>
          </p:cNvPr>
          <p:cNvSpPr/>
          <p:nvPr/>
        </p:nvSpPr>
        <p:spPr bwMode="auto">
          <a:xfrm>
            <a:off x="0" y="0"/>
            <a:ext cx="12192000" cy="6008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CAFCCB4D-B1BC-4CFF-9AAA-D335A66ACC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Platshållare för text 5"/>
          <p:cNvSpPr>
            <a:spLocks noGrp="1"/>
          </p:cNvSpPr>
          <p:nvPr>
            <p:ph type="body" sz="quarter" idx="10"/>
          </p:nvPr>
        </p:nvSpPr>
        <p:spPr>
          <a:xfrm>
            <a:off x="918000" y="1490400"/>
            <a:ext cx="5079600" cy="4518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text 5">
            <a:extLst>
              <a:ext uri="{FF2B5EF4-FFF2-40B4-BE49-F238E27FC236}">
                <a16:creationId xmlns:a16="http://schemas.microsoft.com/office/drawing/2014/main" id="{444FDA68-128B-4EA2-86C4-AF4B41528EC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321600" y="1490400"/>
            <a:ext cx="5079600" cy="4518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282016185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ediadel_Byggel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FE0BCA6-8974-42DA-9D47-E585EA040A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8000" y="1490400"/>
            <a:ext cx="10483200" cy="1144800"/>
          </a:xfrm>
        </p:spPr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0"/>
          </p:nvPr>
        </p:nvSpPr>
        <p:spPr>
          <a:xfrm>
            <a:off x="918000" y="2635200"/>
            <a:ext cx="5958000" cy="33732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6" name="Platshållare för media 8"/>
          <p:cNvSpPr>
            <a:spLocks noGrp="1"/>
          </p:cNvSpPr>
          <p:nvPr>
            <p:ph type="media" sz="quarter" idx="11"/>
          </p:nvPr>
        </p:nvSpPr>
        <p:spPr>
          <a:xfrm>
            <a:off x="7513200" y="2412000"/>
            <a:ext cx="2700000" cy="2700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sv-SE"/>
              <a:t>Klicka på ikonen för att lägga till ett medieklipp</a:t>
            </a:r>
          </a:p>
        </p:txBody>
      </p:sp>
    </p:spTree>
    <p:extLst>
      <p:ext uri="{BB962C8B-B14F-4D97-AF65-F5344CB8AC3E}">
        <p14:creationId xmlns:p14="http://schemas.microsoft.com/office/powerpoint/2010/main" val="319083131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ediadel grå_Byggel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66F3B19D-3DB5-46E7-BCCD-15CF22A675F6}"/>
              </a:ext>
            </a:extLst>
          </p:cNvPr>
          <p:cNvSpPr/>
          <p:nvPr/>
        </p:nvSpPr>
        <p:spPr bwMode="auto">
          <a:xfrm>
            <a:off x="0" y="0"/>
            <a:ext cx="12192000" cy="6008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FE0BCA6-8974-42DA-9D47-E585EA040A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8000" y="1490400"/>
            <a:ext cx="10483200" cy="1144800"/>
          </a:xfrm>
        </p:spPr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0"/>
          </p:nvPr>
        </p:nvSpPr>
        <p:spPr>
          <a:xfrm>
            <a:off x="918000" y="2635200"/>
            <a:ext cx="5958000" cy="33732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7" name="Platshållare för media 8"/>
          <p:cNvSpPr>
            <a:spLocks noGrp="1"/>
          </p:cNvSpPr>
          <p:nvPr>
            <p:ph type="media" sz="quarter" idx="11"/>
          </p:nvPr>
        </p:nvSpPr>
        <p:spPr>
          <a:xfrm>
            <a:off x="7513200" y="2412000"/>
            <a:ext cx="2700000" cy="2700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sv-SE"/>
              <a:t>Klicka på ikonen för att lägga till ett medieklipp</a:t>
            </a:r>
          </a:p>
        </p:txBody>
      </p:sp>
    </p:spTree>
    <p:extLst>
      <p:ext uri="{BB962C8B-B14F-4D97-AF65-F5344CB8AC3E}">
        <p14:creationId xmlns:p14="http://schemas.microsoft.com/office/powerpoint/2010/main" val="323564502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ediadel orange_Byggel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66F3B19D-3DB5-46E7-BCCD-15CF22A675F6}"/>
              </a:ext>
            </a:extLst>
          </p:cNvPr>
          <p:cNvSpPr/>
          <p:nvPr/>
        </p:nvSpPr>
        <p:spPr bwMode="auto">
          <a:xfrm>
            <a:off x="0" y="0"/>
            <a:ext cx="12192000" cy="6008400"/>
          </a:xfrm>
          <a:prstGeom prst="rect">
            <a:avLst/>
          </a:prstGeom>
          <a:solidFill>
            <a:srgbClr val="FBE0D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FE0BCA6-8974-42DA-9D47-E585EA040A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8000" y="1490400"/>
            <a:ext cx="10483200" cy="1144800"/>
          </a:xfrm>
        </p:spPr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0"/>
          </p:nvPr>
        </p:nvSpPr>
        <p:spPr>
          <a:xfrm>
            <a:off x="918000" y="2635200"/>
            <a:ext cx="5958000" cy="33732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7" name="Platshållare för media 8"/>
          <p:cNvSpPr>
            <a:spLocks noGrp="1"/>
          </p:cNvSpPr>
          <p:nvPr>
            <p:ph type="media" sz="quarter" idx="11"/>
          </p:nvPr>
        </p:nvSpPr>
        <p:spPr>
          <a:xfrm>
            <a:off x="7513200" y="2412000"/>
            <a:ext cx="2700000" cy="2700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sv-SE"/>
              <a:t>Klicka på ikonen för att lägga till ett medieklipp</a:t>
            </a:r>
          </a:p>
        </p:txBody>
      </p:sp>
    </p:spTree>
    <p:extLst>
      <p:ext uri="{BB962C8B-B14F-4D97-AF65-F5344CB8AC3E}">
        <p14:creationId xmlns:p14="http://schemas.microsoft.com/office/powerpoint/2010/main" val="213143565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ediadel grön_Byggel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66F3B19D-3DB5-46E7-BCCD-15CF22A675F6}"/>
              </a:ext>
            </a:extLst>
          </p:cNvPr>
          <p:cNvSpPr/>
          <p:nvPr/>
        </p:nvSpPr>
        <p:spPr bwMode="auto">
          <a:xfrm>
            <a:off x="0" y="0"/>
            <a:ext cx="12192000" cy="6008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FE0BCA6-8974-42DA-9D47-E585EA040A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8000" y="1490400"/>
            <a:ext cx="10483200" cy="1144800"/>
          </a:xfrm>
        </p:spPr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0"/>
          </p:nvPr>
        </p:nvSpPr>
        <p:spPr>
          <a:xfrm>
            <a:off x="918000" y="2635200"/>
            <a:ext cx="5958000" cy="33732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media 8"/>
          <p:cNvSpPr>
            <a:spLocks noGrp="1"/>
          </p:cNvSpPr>
          <p:nvPr>
            <p:ph type="media" sz="quarter" idx="11"/>
          </p:nvPr>
        </p:nvSpPr>
        <p:spPr>
          <a:xfrm>
            <a:off x="7513200" y="2412000"/>
            <a:ext cx="2700000" cy="2700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sv-SE"/>
              <a:t>Klicka på ikonen för att lägga till ett medieklipp</a:t>
            </a:r>
          </a:p>
        </p:txBody>
      </p:sp>
    </p:spTree>
    <p:extLst>
      <p:ext uri="{BB962C8B-B14F-4D97-AF65-F5344CB8AC3E}">
        <p14:creationId xmlns:p14="http://schemas.microsoft.com/office/powerpoint/2010/main" val="7752604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 och text med foto_Byggel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CC93BFB-995B-42F2-BCB5-F3EC19DD75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8000" y="1490400"/>
            <a:ext cx="5079600" cy="1144800"/>
          </a:xfrm>
        </p:spPr>
        <p:txBody>
          <a:bodyPr anchor="t" anchorCtr="0"/>
          <a:lstStyle>
            <a:lvl1pPr>
              <a:defRPr sz="300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Platshållare för bild 2">
            <a:extLst>
              <a:ext uri="{FF2B5EF4-FFF2-40B4-BE49-F238E27FC236}">
                <a16:creationId xmlns:a16="http://schemas.microsoft.com/office/drawing/2014/main" id="{01ED3757-8230-495A-BFCE-72B8EFD711CF}"/>
              </a:ext>
            </a:extLst>
          </p:cNvPr>
          <p:cNvSpPr>
            <a:spLocks noGrp="1"/>
          </p:cNvSpPr>
          <p:nvPr>
            <p:ph type="pic" idx="10" hasCustomPrompt="1"/>
          </p:nvPr>
        </p:nvSpPr>
        <p:spPr>
          <a:xfrm>
            <a:off x="6310489" y="0"/>
            <a:ext cx="5871600" cy="6008400"/>
          </a:xfrm>
          <a:solidFill>
            <a:srgbClr val="DAD6D4"/>
          </a:solidFill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dirty="0"/>
              <a:t>Klicka på ikonen för att lägga till ett foto</a:t>
            </a:r>
          </a:p>
        </p:txBody>
      </p:sp>
      <p:sp>
        <p:nvSpPr>
          <p:cNvPr id="6" name="Platshållare för text 5"/>
          <p:cNvSpPr>
            <a:spLocks noGrp="1"/>
          </p:cNvSpPr>
          <p:nvPr>
            <p:ph type="body" sz="quarter" idx="11"/>
          </p:nvPr>
        </p:nvSpPr>
        <p:spPr>
          <a:xfrm>
            <a:off x="918000" y="2646000"/>
            <a:ext cx="5079600" cy="33732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622000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 grå_Byggel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66F3B19D-3DB5-46E7-BCCD-15CF22A675F6}"/>
              </a:ext>
            </a:extLst>
          </p:cNvPr>
          <p:cNvSpPr/>
          <p:nvPr/>
        </p:nvSpPr>
        <p:spPr bwMode="auto">
          <a:xfrm>
            <a:off x="0" y="0"/>
            <a:ext cx="12192000" cy="6008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82258F85-6E60-4709-BA0D-FC9D676BEB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9FCE036-AAD5-4C8B-AC37-360E578D72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3438739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med rubrik och text_Byggel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8E7874-E378-4976-A313-DA46E6B870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21600" y="1490400"/>
            <a:ext cx="5079600" cy="1144800"/>
          </a:xfrm>
        </p:spPr>
        <p:txBody>
          <a:bodyPr anchor="t" anchorCtr="0">
            <a:normAutofit/>
          </a:bodyPr>
          <a:lstStyle>
            <a:lvl1pPr>
              <a:defRPr sz="300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Platshållare för bild 2">
            <a:extLst>
              <a:ext uri="{FF2B5EF4-FFF2-40B4-BE49-F238E27FC236}">
                <a16:creationId xmlns:a16="http://schemas.microsoft.com/office/drawing/2014/main" id="{B8BCF865-B410-4DCB-AF71-D1C2137E88AD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0" y="0"/>
            <a:ext cx="5871600" cy="6008400"/>
          </a:xfrm>
          <a:solidFill>
            <a:srgbClr val="DAD6D4"/>
          </a:solidFill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dirty="0"/>
              <a:t>Klicka på ikonen för att lägga till ett foto</a:t>
            </a:r>
          </a:p>
        </p:txBody>
      </p:sp>
      <p:sp>
        <p:nvSpPr>
          <p:cNvPr id="6" name="Platshållare för text 5"/>
          <p:cNvSpPr>
            <a:spLocks noGrp="1"/>
          </p:cNvSpPr>
          <p:nvPr>
            <p:ph type="body" sz="quarter" idx="10"/>
          </p:nvPr>
        </p:nvSpPr>
        <p:spPr>
          <a:xfrm>
            <a:off x="6321600" y="2646000"/>
            <a:ext cx="5079600" cy="33732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197674817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textcirklar 1_Byggel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FE0BCA6-8974-42DA-9D47-E585EA040A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8000" y="1004400"/>
            <a:ext cx="10483200" cy="11448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3F7F347C-D63A-4BC9-9FD9-B1B3977D6991}"/>
              </a:ext>
            </a:extLst>
          </p:cNvPr>
          <p:cNvSpPr/>
          <p:nvPr/>
        </p:nvSpPr>
        <p:spPr bwMode="auto">
          <a:xfrm>
            <a:off x="-1200" y="2321958"/>
            <a:ext cx="12193200" cy="28800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" name="Ellips 3">
            <a:extLst>
              <a:ext uri="{FF2B5EF4-FFF2-40B4-BE49-F238E27FC236}">
                <a16:creationId xmlns:a16="http://schemas.microsoft.com/office/drawing/2014/main" id="{0E0F0407-ED93-49C0-BED4-5106FD9DC560}"/>
              </a:ext>
            </a:extLst>
          </p:cNvPr>
          <p:cNvSpPr>
            <a:spLocks noChangeAspect="1"/>
          </p:cNvSpPr>
          <p:nvPr/>
        </p:nvSpPr>
        <p:spPr>
          <a:xfrm>
            <a:off x="739804" y="2411958"/>
            <a:ext cx="2698196" cy="270000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1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5" name="Ellips 4">
            <a:extLst>
              <a:ext uri="{FF2B5EF4-FFF2-40B4-BE49-F238E27FC236}">
                <a16:creationId xmlns:a16="http://schemas.microsoft.com/office/drawing/2014/main" id="{22666B7B-AFB5-488D-9EC6-41992F5E7656}"/>
              </a:ext>
            </a:extLst>
          </p:cNvPr>
          <p:cNvSpPr>
            <a:spLocks noChangeAspect="1"/>
          </p:cNvSpPr>
          <p:nvPr/>
        </p:nvSpPr>
        <p:spPr>
          <a:xfrm>
            <a:off x="4807796" y="2411958"/>
            <a:ext cx="2700000" cy="270000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1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6" name="Ellips 5">
            <a:extLst>
              <a:ext uri="{FF2B5EF4-FFF2-40B4-BE49-F238E27FC236}">
                <a16:creationId xmlns:a16="http://schemas.microsoft.com/office/drawing/2014/main" id="{788D95EA-682F-4C09-8D40-F5E54629C093}"/>
              </a:ext>
            </a:extLst>
          </p:cNvPr>
          <p:cNvSpPr>
            <a:spLocks noChangeAspect="1"/>
          </p:cNvSpPr>
          <p:nvPr/>
        </p:nvSpPr>
        <p:spPr>
          <a:xfrm>
            <a:off x="8881200" y="2411958"/>
            <a:ext cx="2700000" cy="270000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1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DB4243E6-31FE-41E7-BE8F-52B2B38D9C7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073150" y="2933729"/>
            <a:ext cx="2036763" cy="1676400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  <a:lvl2pPr>
              <a:defRPr sz="1100"/>
            </a:lvl2pPr>
            <a:lvl3pPr>
              <a:defRPr sz="105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9" name="Platshållare för text 7">
            <a:extLst>
              <a:ext uri="{FF2B5EF4-FFF2-40B4-BE49-F238E27FC236}">
                <a16:creationId xmlns:a16="http://schemas.microsoft.com/office/drawing/2014/main" id="{A237A7CB-9781-4D08-BA3A-671C4ED2803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212818" y="2921262"/>
            <a:ext cx="2036763" cy="1676400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  <a:lvl2pPr>
              <a:defRPr sz="1100"/>
            </a:lvl2pPr>
            <a:lvl3pPr>
              <a:defRPr sz="105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0" name="Platshållare för text 7">
            <a:extLst>
              <a:ext uri="{FF2B5EF4-FFF2-40B4-BE49-F238E27FC236}">
                <a16:creationId xmlns:a16="http://schemas.microsoft.com/office/drawing/2014/main" id="{1237AFB1-88FB-4C62-85BC-9555245177C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139414" y="2928187"/>
            <a:ext cx="2036763" cy="1676400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  <a:lvl2pPr>
              <a:defRPr sz="1100"/>
            </a:lvl2pPr>
            <a:lvl3pPr>
              <a:defRPr sz="105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202980800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textcirklar 2_Byggel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3F7F347C-D63A-4BC9-9FD9-B1B3977D6991}"/>
              </a:ext>
            </a:extLst>
          </p:cNvPr>
          <p:cNvSpPr/>
          <p:nvPr/>
        </p:nvSpPr>
        <p:spPr bwMode="auto">
          <a:xfrm>
            <a:off x="-1200" y="2321958"/>
            <a:ext cx="12193200" cy="2880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" name="Ellips 3">
            <a:extLst>
              <a:ext uri="{FF2B5EF4-FFF2-40B4-BE49-F238E27FC236}">
                <a16:creationId xmlns:a16="http://schemas.microsoft.com/office/drawing/2014/main" id="{0E0F0407-ED93-49C0-BED4-5106FD9DC560}"/>
              </a:ext>
            </a:extLst>
          </p:cNvPr>
          <p:cNvSpPr>
            <a:spLocks noChangeAspect="1"/>
          </p:cNvSpPr>
          <p:nvPr/>
        </p:nvSpPr>
        <p:spPr>
          <a:xfrm>
            <a:off x="739804" y="2411958"/>
            <a:ext cx="2698196" cy="270000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1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5" name="Ellips 4">
            <a:extLst>
              <a:ext uri="{FF2B5EF4-FFF2-40B4-BE49-F238E27FC236}">
                <a16:creationId xmlns:a16="http://schemas.microsoft.com/office/drawing/2014/main" id="{22666B7B-AFB5-488D-9EC6-41992F5E7656}"/>
              </a:ext>
            </a:extLst>
          </p:cNvPr>
          <p:cNvSpPr>
            <a:spLocks noChangeAspect="1"/>
          </p:cNvSpPr>
          <p:nvPr/>
        </p:nvSpPr>
        <p:spPr>
          <a:xfrm>
            <a:off x="4809600" y="2411958"/>
            <a:ext cx="2700000" cy="270000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1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6" name="Ellips 5">
            <a:extLst>
              <a:ext uri="{FF2B5EF4-FFF2-40B4-BE49-F238E27FC236}">
                <a16:creationId xmlns:a16="http://schemas.microsoft.com/office/drawing/2014/main" id="{788D95EA-682F-4C09-8D40-F5E54629C093}"/>
              </a:ext>
            </a:extLst>
          </p:cNvPr>
          <p:cNvSpPr>
            <a:spLocks noChangeAspect="1"/>
          </p:cNvSpPr>
          <p:nvPr/>
        </p:nvSpPr>
        <p:spPr>
          <a:xfrm>
            <a:off x="8881200" y="2411958"/>
            <a:ext cx="2700000" cy="270000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1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0" name="Platshållare för text 7">
            <a:extLst>
              <a:ext uri="{FF2B5EF4-FFF2-40B4-BE49-F238E27FC236}">
                <a16:creationId xmlns:a16="http://schemas.microsoft.com/office/drawing/2014/main" id="{DB4243E6-31FE-41E7-BE8F-52B2B38D9C7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073150" y="2933729"/>
            <a:ext cx="2036763" cy="1676400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  <a:lvl2pPr>
              <a:defRPr sz="1100"/>
            </a:lvl2pPr>
            <a:lvl3pPr>
              <a:defRPr sz="105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1" name="Platshållare för text 7">
            <a:extLst>
              <a:ext uri="{FF2B5EF4-FFF2-40B4-BE49-F238E27FC236}">
                <a16:creationId xmlns:a16="http://schemas.microsoft.com/office/drawing/2014/main" id="{1237AFB1-88FB-4C62-85BC-9555245177C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139414" y="2928187"/>
            <a:ext cx="2036763" cy="1676400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  <a:lvl2pPr>
              <a:defRPr sz="1100"/>
            </a:lvl2pPr>
            <a:lvl3pPr>
              <a:defRPr sz="105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3" name="Platshållare för text 7">
            <a:extLst>
              <a:ext uri="{FF2B5EF4-FFF2-40B4-BE49-F238E27FC236}">
                <a16:creationId xmlns:a16="http://schemas.microsoft.com/office/drawing/2014/main" id="{A237A7CB-9781-4D08-BA3A-671C4ED2803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212818" y="2921262"/>
            <a:ext cx="2036763" cy="1676400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  <a:lvl2pPr>
              <a:defRPr sz="1100"/>
            </a:lvl2pPr>
            <a:lvl3pPr>
              <a:defRPr sz="105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2" name="Rubrik 1">
            <a:extLst>
              <a:ext uri="{FF2B5EF4-FFF2-40B4-BE49-F238E27FC236}">
                <a16:creationId xmlns:a16="http://schemas.microsoft.com/office/drawing/2014/main" id="{7FE0BCA6-8974-42DA-9D47-E585EA040A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8000" y="1004400"/>
            <a:ext cx="10483200" cy="11448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7000121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textcirklar 3_Byggel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3F7F347C-D63A-4BC9-9FD9-B1B3977D6991}"/>
              </a:ext>
            </a:extLst>
          </p:cNvPr>
          <p:cNvSpPr/>
          <p:nvPr/>
        </p:nvSpPr>
        <p:spPr bwMode="auto">
          <a:xfrm>
            <a:off x="-1200" y="2321958"/>
            <a:ext cx="12193200" cy="2880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" name="Ellips 3">
            <a:extLst>
              <a:ext uri="{FF2B5EF4-FFF2-40B4-BE49-F238E27FC236}">
                <a16:creationId xmlns:a16="http://schemas.microsoft.com/office/drawing/2014/main" id="{0E0F0407-ED93-49C0-BED4-5106FD9DC560}"/>
              </a:ext>
            </a:extLst>
          </p:cNvPr>
          <p:cNvSpPr>
            <a:spLocks noChangeAspect="1"/>
          </p:cNvSpPr>
          <p:nvPr/>
        </p:nvSpPr>
        <p:spPr>
          <a:xfrm>
            <a:off x="739804" y="2411958"/>
            <a:ext cx="2698196" cy="27000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1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5" name="Ellips 4">
            <a:extLst>
              <a:ext uri="{FF2B5EF4-FFF2-40B4-BE49-F238E27FC236}">
                <a16:creationId xmlns:a16="http://schemas.microsoft.com/office/drawing/2014/main" id="{22666B7B-AFB5-488D-9EC6-41992F5E7656}"/>
              </a:ext>
            </a:extLst>
          </p:cNvPr>
          <p:cNvSpPr>
            <a:spLocks noChangeAspect="1"/>
          </p:cNvSpPr>
          <p:nvPr/>
        </p:nvSpPr>
        <p:spPr>
          <a:xfrm>
            <a:off x="4809600" y="2411958"/>
            <a:ext cx="2700000" cy="27000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1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6" name="Ellips 5">
            <a:extLst>
              <a:ext uri="{FF2B5EF4-FFF2-40B4-BE49-F238E27FC236}">
                <a16:creationId xmlns:a16="http://schemas.microsoft.com/office/drawing/2014/main" id="{788D95EA-682F-4C09-8D40-F5E54629C093}"/>
              </a:ext>
            </a:extLst>
          </p:cNvPr>
          <p:cNvSpPr>
            <a:spLocks noChangeAspect="1"/>
          </p:cNvSpPr>
          <p:nvPr/>
        </p:nvSpPr>
        <p:spPr>
          <a:xfrm>
            <a:off x="8881200" y="2411958"/>
            <a:ext cx="2700000" cy="27000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1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0" name="Platshållare för text 7">
            <a:extLst>
              <a:ext uri="{FF2B5EF4-FFF2-40B4-BE49-F238E27FC236}">
                <a16:creationId xmlns:a16="http://schemas.microsoft.com/office/drawing/2014/main" id="{DB4243E6-31FE-41E7-BE8F-52B2B38D9C7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073150" y="2933729"/>
            <a:ext cx="2036763" cy="1676400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  <a:lvl2pPr>
              <a:defRPr sz="1100"/>
            </a:lvl2pPr>
            <a:lvl3pPr>
              <a:defRPr sz="105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1" name="Platshållare för text 7">
            <a:extLst>
              <a:ext uri="{FF2B5EF4-FFF2-40B4-BE49-F238E27FC236}">
                <a16:creationId xmlns:a16="http://schemas.microsoft.com/office/drawing/2014/main" id="{1237AFB1-88FB-4C62-85BC-9555245177C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139414" y="2928187"/>
            <a:ext cx="2036763" cy="1676400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  <a:lvl2pPr>
              <a:defRPr sz="1100"/>
            </a:lvl2pPr>
            <a:lvl3pPr>
              <a:defRPr sz="105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2" name="Platshållare för text 7">
            <a:extLst>
              <a:ext uri="{FF2B5EF4-FFF2-40B4-BE49-F238E27FC236}">
                <a16:creationId xmlns:a16="http://schemas.microsoft.com/office/drawing/2014/main" id="{A237A7CB-9781-4D08-BA3A-671C4ED2803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212818" y="2921262"/>
            <a:ext cx="2036763" cy="1676400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  <a:lvl2pPr>
              <a:defRPr sz="1100"/>
            </a:lvl2pPr>
            <a:lvl3pPr>
              <a:defRPr sz="105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3" name="Rubrik 1">
            <a:extLst>
              <a:ext uri="{FF2B5EF4-FFF2-40B4-BE49-F238E27FC236}">
                <a16:creationId xmlns:a16="http://schemas.microsoft.com/office/drawing/2014/main" id="{7FE0BCA6-8974-42DA-9D47-E585EA040A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8000" y="1004400"/>
            <a:ext cx="10483200" cy="11448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6901567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kon pictogram grå_Byggel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FE0BCA6-8974-42DA-9D47-E585EA040A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B5D54A94-E8CA-440D-A811-96C069C2A7E7}"/>
              </a:ext>
            </a:extLst>
          </p:cNvPr>
          <p:cNvSpPr/>
          <p:nvPr/>
        </p:nvSpPr>
        <p:spPr bwMode="auto">
          <a:xfrm>
            <a:off x="-1200" y="2321958"/>
            <a:ext cx="12193200" cy="2880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" name="Ellips 3">
            <a:extLst>
              <a:ext uri="{FF2B5EF4-FFF2-40B4-BE49-F238E27FC236}">
                <a16:creationId xmlns:a16="http://schemas.microsoft.com/office/drawing/2014/main" id="{2C2D28C2-6D48-4A73-8A84-AEDE4F848591}"/>
              </a:ext>
            </a:extLst>
          </p:cNvPr>
          <p:cNvSpPr/>
          <p:nvPr/>
        </p:nvSpPr>
        <p:spPr>
          <a:xfrm>
            <a:off x="918000" y="1602000"/>
            <a:ext cx="5040000" cy="5040000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329C7900-0923-4316-9A3E-D5B4BE1B3C1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39420" y="2394000"/>
            <a:ext cx="5979543" cy="2705185"/>
          </a:xfrm>
        </p:spPr>
        <p:txBody>
          <a:bodyPr lIns="216000" tIns="21600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2" hasCustomPrompt="1"/>
          </p:nvPr>
        </p:nvSpPr>
        <p:spPr>
          <a:xfrm>
            <a:off x="1998000" y="2195958"/>
            <a:ext cx="2880000" cy="288000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 err="1"/>
              <a:t>Insert</a:t>
            </a:r>
            <a:r>
              <a:rPr lang="sv-SE" dirty="0"/>
              <a:t> pictogram/</a:t>
            </a:r>
            <a:r>
              <a:rPr lang="sv-SE" dirty="0" err="1"/>
              <a:t>icon</a:t>
            </a:r>
            <a:endParaRPr lang="sv-SE" dirty="0"/>
          </a:p>
        </p:txBody>
      </p:sp>
      <p:sp>
        <p:nvSpPr>
          <p:cNvPr id="9" name="Platshållare för text 5">
            <a:extLst>
              <a:ext uri="{FF2B5EF4-FFF2-40B4-BE49-F238E27FC236}">
                <a16:creationId xmlns:a16="http://schemas.microsoft.com/office/drawing/2014/main" id="{E67D03FE-D18E-4FCF-8530-768E0538C86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998000" y="5203079"/>
            <a:ext cx="2880000" cy="573948"/>
          </a:xfrm>
        </p:spPr>
        <p:txBody>
          <a:bodyPr lIns="90000" anchor="t" anchorCtr="0"/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181426162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kon pictogram orange_Byggel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FE0BCA6-8974-42DA-9D47-E585EA040A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B5D54A94-E8CA-440D-A811-96C069C2A7E7}"/>
              </a:ext>
            </a:extLst>
          </p:cNvPr>
          <p:cNvSpPr/>
          <p:nvPr/>
        </p:nvSpPr>
        <p:spPr bwMode="auto">
          <a:xfrm>
            <a:off x="-1200" y="2321958"/>
            <a:ext cx="12193200" cy="28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" name="Ellips 3">
            <a:extLst>
              <a:ext uri="{FF2B5EF4-FFF2-40B4-BE49-F238E27FC236}">
                <a16:creationId xmlns:a16="http://schemas.microsoft.com/office/drawing/2014/main" id="{2C2D28C2-6D48-4A73-8A84-AEDE4F848591}"/>
              </a:ext>
            </a:extLst>
          </p:cNvPr>
          <p:cNvSpPr/>
          <p:nvPr/>
        </p:nvSpPr>
        <p:spPr>
          <a:xfrm>
            <a:off x="918000" y="1602000"/>
            <a:ext cx="5040000" cy="50400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5" name="Platshållare för text 6">
            <a:extLst>
              <a:ext uri="{FF2B5EF4-FFF2-40B4-BE49-F238E27FC236}">
                <a16:creationId xmlns:a16="http://schemas.microsoft.com/office/drawing/2014/main" id="{0F687E8E-2968-40E7-BBAA-C67BAC73819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39420" y="2394000"/>
            <a:ext cx="5979543" cy="2705185"/>
          </a:xfrm>
        </p:spPr>
        <p:txBody>
          <a:bodyPr lIns="216000" tIns="21600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9" name="Platshållare för text 5">
            <a:extLst>
              <a:ext uri="{FF2B5EF4-FFF2-40B4-BE49-F238E27FC236}">
                <a16:creationId xmlns:a16="http://schemas.microsoft.com/office/drawing/2014/main" id="{E67D03FE-D18E-4FCF-8530-768E0538C86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998000" y="5203079"/>
            <a:ext cx="2880000" cy="573948"/>
          </a:xfrm>
        </p:spPr>
        <p:txBody>
          <a:bodyPr lIns="90000" anchor="t" anchorCtr="0"/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0" name="Platshållare för bild 7"/>
          <p:cNvSpPr>
            <a:spLocks noGrp="1"/>
          </p:cNvSpPr>
          <p:nvPr>
            <p:ph type="pic" sz="quarter" idx="12" hasCustomPrompt="1"/>
          </p:nvPr>
        </p:nvSpPr>
        <p:spPr>
          <a:xfrm>
            <a:off x="1998000" y="2195958"/>
            <a:ext cx="2880000" cy="288000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 err="1"/>
              <a:t>Insert</a:t>
            </a:r>
            <a:r>
              <a:rPr lang="sv-SE" dirty="0"/>
              <a:t> pictogram/</a:t>
            </a:r>
            <a:r>
              <a:rPr lang="sv-SE" dirty="0" err="1"/>
              <a:t>icon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2482914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kon pictogram grön_Byggel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FE0BCA6-8974-42DA-9D47-E585EA040A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B5D54A94-E8CA-440D-A811-96C069C2A7E7}"/>
              </a:ext>
            </a:extLst>
          </p:cNvPr>
          <p:cNvSpPr/>
          <p:nvPr/>
        </p:nvSpPr>
        <p:spPr bwMode="auto">
          <a:xfrm>
            <a:off x="-1200" y="2321958"/>
            <a:ext cx="12193200" cy="2880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" name="Ellips 3">
            <a:extLst>
              <a:ext uri="{FF2B5EF4-FFF2-40B4-BE49-F238E27FC236}">
                <a16:creationId xmlns:a16="http://schemas.microsoft.com/office/drawing/2014/main" id="{2C2D28C2-6D48-4A73-8A84-AEDE4F848591}"/>
              </a:ext>
            </a:extLst>
          </p:cNvPr>
          <p:cNvSpPr/>
          <p:nvPr/>
        </p:nvSpPr>
        <p:spPr>
          <a:xfrm>
            <a:off x="918000" y="1602000"/>
            <a:ext cx="5040000" cy="50400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bg2">
                    <a:lumMod val="10000"/>
                  </a:schemeClr>
                </a:solidFill>
              </a:rPr>
              <a:t> </a:t>
            </a:r>
          </a:p>
        </p:txBody>
      </p:sp>
      <p:sp>
        <p:nvSpPr>
          <p:cNvPr id="5" name="Platshållare för text 6">
            <a:extLst>
              <a:ext uri="{FF2B5EF4-FFF2-40B4-BE49-F238E27FC236}">
                <a16:creationId xmlns:a16="http://schemas.microsoft.com/office/drawing/2014/main" id="{71E4549C-FA14-4ABB-A1E5-12CD080F70D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39420" y="2392463"/>
            <a:ext cx="5979543" cy="2705185"/>
          </a:xfrm>
        </p:spPr>
        <p:txBody>
          <a:bodyPr lIns="216000" tIns="21600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9" name="Platshållare för text 5">
            <a:extLst>
              <a:ext uri="{FF2B5EF4-FFF2-40B4-BE49-F238E27FC236}">
                <a16:creationId xmlns:a16="http://schemas.microsoft.com/office/drawing/2014/main" id="{E67D03FE-D18E-4FCF-8530-768E0538C86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998000" y="5203079"/>
            <a:ext cx="2880000" cy="573948"/>
          </a:xfrm>
        </p:spPr>
        <p:txBody>
          <a:bodyPr lIns="90000" anchor="t" anchorCtr="0"/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0" name="Platshållare för bild 7"/>
          <p:cNvSpPr>
            <a:spLocks noGrp="1"/>
          </p:cNvSpPr>
          <p:nvPr>
            <p:ph type="pic" sz="quarter" idx="12" hasCustomPrompt="1"/>
          </p:nvPr>
        </p:nvSpPr>
        <p:spPr>
          <a:xfrm>
            <a:off x="1998000" y="2195958"/>
            <a:ext cx="2880000" cy="288000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 err="1"/>
              <a:t>Insert</a:t>
            </a:r>
            <a:r>
              <a:rPr lang="sv-SE" dirty="0"/>
              <a:t> pictogram/</a:t>
            </a:r>
            <a:r>
              <a:rPr lang="sv-SE" dirty="0" err="1"/>
              <a:t>icon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9648863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_Byggel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FE0BCA6-8974-42DA-9D47-E585EA040A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1079694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 grå_Byggel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66F3B19D-3DB5-46E7-BCCD-15CF22A675F6}"/>
              </a:ext>
            </a:extLst>
          </p:cNvPr>
          <p:cNvSpPr/>
          <p:nvPr/>
        </p:nvSpPr>
        <p:spPr bwMode="auto">
          <a:xfrm>
            <a:off x="0" y="0"/>
            <a:ext cx="12192000" cy="6008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FE0BCA6-8974-42DA-9D47-E585EA040A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6063595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 orange_Byggel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66F3B19D-3DB5-46E7-BCCD-15CF22A675F6}"/>
              </a:ext>
            </a:extLst>
          </p:cNvPr>
          <p:cNvSpPr/>
          <p:nvPr/>
        </p:nvSpPr>
        <p:spPr bwMode="auto">
          <a:xfrm>
            <a:off x="0" y="0"/>
            <a:ext cx="12192000" cy="6008400"/>
          </a:xfrm>
          <a:prstGeom prst="rect">
            <a:avLst/>
          </a:prstGeom>
          <a:solidFill>
            <a:srgbClr val="FBE0D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FE0BCA6-8974-42DA-9D47-E585EA040A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79528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 orange_Byggel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66F3B19D-3DB5-46E7-BCCD-15CF22A675F6}"/>
              </a:ext>
            </a:extLst>
          </p:cNvPr>
          <p:cNvSpPr/>
          <p:nvPr/>
        </p:nvSpPr>
        <p:spPr bwMode="auto">
          <a:xfrm>
            <a:off x="0" y="0"/>
            <a:ext cx="12192000" cy="6008400"/>
          </a:xfrm>
          <a:prstGeom prst="rect">
            <a:avLst/>
          </a:prstGeom>
          <a:solidFill>
            <a:srgbClr val="FBE0D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82258F85-6E60-4709-BA0D-FC9D676BEB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9FCE036-AAD5-4C8B-AC37-360E578D72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2156480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 grön_Byggel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66F3B19D-3DB5-46E7-BCCD-15CF22A675F6}"/>
              </a:ext>
            </a:extLst>
          </p:cNvPr>
          <p:cNvSpPr/>
          <p:nvPr/>
        </p:nvSpPr>
        <p:spPr bwMode="auto">
          <a:xfrm>
            <a:off x="0" y="0"/>
            <a:ext cx="12192000" cy="6008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FE0BCA6-8974-42DA-9D47-E585EA040A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7204351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B572855-CFA6-D3DB-D51A-8F22072972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A1C43A98-150F-0294-C97B-607C77A648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6444B0E-3034-A836-A4FF-3F2D3723C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64CE8-5C5B-4238-949C-B737BB89E1A7}" type="datetimeFigureOut">
              <a:rPr lang="sv-SE" smtClean="0"/>
              <a:t>2025-09-10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E29FA91-9195-C479-DD2C-D4E8265EB2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292A803-0664-52BE-51C3-8A541D356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53E22-15F7-4B02-BE05-82AD1D071A4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03049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 grön_Byggel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66F3B19D-3DB5-46E7-BCCD-15CF22A675F6}"/>
              </a:ext>
            </a:extLst>
          </p:cNvPr>
          <p:cNvSpPr/>
          <p:nvPr/>
        </p:nvSpPr>
        <p:spPr bwMode="auto">
          <a:xfrm>
            <a:off x="0" y="0"/>
            <a:ext cx="12192000" cy="6008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82258F85-6E60-4709-BA0D-FC9D676BEB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9FCE036-AAD5-4C8B-AC37-360E578D72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76592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nere fotobakgrund_Byggel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2">
            <a:extLst>
              <a:ext uri="{FF2B5EF4-FFF2-40B4-BE49-F238E27FC236}">
                <a16:creationId xmlns:a16="http://schemas.microsoft.com/office/drawing/2014/main" id="{E54CEBF7-3898-4DFF-9E1A-244F77EF215A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0" y="0"/>
            <a:ext cx="12192000" cy="6008400"/>
          </a:xfrm>
          <a:solidFill>
            <a:srgbClr val="DAD6D4"/>
          </a:solidFill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dirty="0"/>
              <a:t>Klicka på ikonen för att lägga till ett foto</a:t>
            </a:r>
          </a:p>
        </p:txBody>
      </p:sp>
      <p:sp>
        <p:nvSpPr>
          <p:cNvPr id="10" name="Rubrik 5">
            <a:extLst>
              <a:ext uri="{FF2B5EF4-FFF2-40B4-BE49-F238E27FC236}">
                <a16:creationId xmlns:a16="http://schemas.microsoft.com/office/drawing/2014/main" id="{68786F1A-134C-4ABC-A96D-EC3CE4D944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320000"/>
            <a:ext cx="8859600" cy="1692000"/>
          </a:xfrm>
          <a:solidFill>
            <a:schemeClr val="tx1">
              <a:alpha val="80000"/>
            </a:schemeClr>
          </a:solidFill>
        </p:spPr>
        <p:txBody>
          <a:bodyPr lIns="216000" anchor="ctr" anchorCtr="0">
            <a:noAutofit/>
          </a:bodyPr>
          <a:lstStyle>
            <a:lvl1pPr>
              <a:defRPr sz="35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52211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ppe fotobakgrund_Byggel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2">
            <a:extLst>
              <a:ext uri="{FF2B5EF4-FFF2-40B4-BE49-F238E27FC236}">
                <a16:creationId xmlns:a16="http://schemas.microsoft.com/office/drawing/2014/main" id="{4956D5FE-1A5B-4DEE-91F9-466AC804DE15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0" y="0"/>
            <a:ext cx="12192000" cy="6008400"/>
          </a:xfrm>
          <a:solidFill>
            <a:srgbClr val="DAD6D4"/>
          </a:solidFill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dirty="0"/>
              <a:t>Klicka på ikonen för att lägga till ett foto</a:t>
            </a:r>
          </a:p>
        </p:txBody>
      </p:sp>
      <p:sp>
        <p:nvSpPr>
          <p:cNvPr id="6" name="Rubrik 5">
            <a:extLst>
              <a:ext uri="{FF2B5EF4-FFF2-40B4-BE49-F238E27FC236}">
                <a16:creationId xmlns:a16="http://schemas.microsoft.com/office/drawing/2014/main" id="{68786F1A-134C-4ABC-A96D-EC3CE4D944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878400"/>
            <a:ext cx="8859600" cy="1692000"/>
          </a:xfrm>
          <a:solidFill>
            <a:schemeClr val="tx1">
              <a:alpha val="80000"/>
            </a:schemeClr>
          </a:solidFill>
        </p:spPr>
        <p:txBody>
          <a:bodyPr lIns="216000" anchor="ctr" anchorCtr="0">
            <a:noAutofit/>
          </a:bodyPr>
          <a:lstStyle>
            <a:lvl1pPr>
              <a:defRPr sz="35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24149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ertext fotobakgrund_Byggel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4E147471-3B0C-41FE-98E6-8F63ECE21B7E}"/>
              </a:ext>
            </a:extLst>
          </p:cNvPr>
          <p:cNvSpPr/>
          <p:nvPr/>
        </p:nvSpPr>
        <p:spPr bwMode="auto">
          <a:xfrm>
            <a:off x="0" y="0"/>
            <a:ext cx="12192000" cy="6008400"/>
          </a:xfrm>
          <a:prstGeom prst="rect">
            <a:avLst/>
          </a:prstGeom>
          <a:solidFill>
            <a:srgbClr val="A29994">
              <a:lumMod val="40000"/>
              <a:lumOff val="6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v-SE" sz="2400" b="0" i="0" u="none" strike="noStrike" kern="0" cap="none" spc="0" normalizeH="0" baseline="0" noProof="0" dirty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MS PGothic" pitchFamily="34" charset="-128"/>
            </a:endParaRPr>
          </a:p>
        </p:txBody>
      </p:sp>
      <p:sp>
        <p:nvSpPr>
          <p:cNvPr id="5" name="Platshållare för bild 4"/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12192000" cy="6008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sv-SE" dirty="0"/>
              <a:t>Klicka på ikonen för att lägga till ett foto</a:t>
            </a:r>
          </a:p>
        </p:txBody>
      </p:sp>
      <p:sp>
        <p:nvSpPr>
          <p:cNvPr id="7" name="Rubrik 5">
            <a:extLst>
              <a:ext uri="{FF2B5EF4-FFF2-40B4-BE49-F238E27FC236}">
                <a16:creationId xmlns:a16="http://schemas.microsoft.com/office/drawing/2014/main" id="{68786F1A-134C-4ABC-A96D-EC3CE4D944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042000"/>
            <a:ext cx="4867200" cy="2257200"/>
          </a:xfrm>
          <a:solidFill>
            <a:schemeClr val="tx1">
              <a:alpha val="80000"/>
            </a:schemeClr>
          </a:solidFill>
        </p:spPr>
        <p:txBody>
          <a:bodyPr lIns="216000" tIns="216000" anchor="t" anchorCtr="0">
            <a:noAutofit/>
          </a:bodyPr>
          <a:lstStyle>
            <a:lvl1pPr>
              <a:defRPr sz="30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8" name="Platshållare för text 2">
            <a:extLst>
              <a:ext uri="{FF2B5EF4-FFF2-40B4-BE49-F238E27FC236}">
                <a16:creationId xmlns:a16="http://schemas.microsoft.com/office/drawing/2014/main" id="{69C35DE5-3020-4DFE-9A78-0F112774BF8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-1200" y="3571539"/>
            <a:ext cx="4868400" cy="1727662"/>
          </a:xfrm>
          <a:noFill/>
        </p:spPr>
        <p:txBody>
          <a:bodyPr lIns="216000" tIns="216000">
            <a:noAutofit/>
          </a:bodyPr>
          <a:lstStyle>
            <a:lvl1pPr marL="216000" indent="-216000">
              <a:buFont typeface="Arial" panose="020B0604020202020204" pitchFamily="34" charset="0"/>
              <a:buChar char="•"/>
              <a:defRPr sz="1800">
                <a:solidFill>
                  <a:schemeClr val="bg1"/>
                </a:solidFill>
              </a:defRPr>
            </a:lvl1pPr>
            <a:lvl2pPr marL="0"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 marL="18288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</p:txBody>
      </p:sp>
    </p:spTree>
    <p:extLst>
      <p:ext uri="{BB962C8B-B14F-4D97-AF65-F5344CB8AC3E}">
        <p14:creationId xmlns:p14="http://schemas.microsoft.com/office/powerpoint/2010/main" val="1478211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vå delar Bild_Byggel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AFCCB4D-B1BC-4CFF-9AAA-D335A66ACC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Platshållare för text 5"/>
          <p:cNvSpPr>
            <a:spLocks noGrp="1"/>
          </p:cNvSpPr>
          <p:nvPr>
            <p:ph type="body" sz="quarter" idx="10"/>
          </p:nvPr>
        </p:nvSpPr>
        <p:spPr>
          <a:xfrm>
            <a:off x="918000" y="1490400"/>
            <a:ext cx="5079600" cy="4518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bild 6"/>
          <p:cNvSpPr>
            <a:spLocks noGrp="1"/>
          </p:cNvSpPr>
          <p:nvPr>
            <p:ph type="pic" sz="quarter" idx="11"/>
          </p:nvPr>
        </p:nvSpPr>
        <p:spPr>
          <a:xfrm>
            <a:off x="6321600" y="1490400"/>
            <a:ext cx="5079600" cy="451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41212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image" Target="../media/image1.tif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357A89E8-3AE0-45B1-9CEC-7ACAAB94CD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8000" y="331200"/>
            <a:ext cx="10483200" cy="11448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endParaRPr lang="sv-SE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EA4BE5E-5608-4B28-9487-96496A6C10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8000" y="1490400"/>
            <a:ext cx="10483200" cy="4518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endParaRPr lang="sv-SE" dirty="0"/>
          </a:p>
        </p:txBody>
      </p:sp>
      <p:pic>
        <p:nvPicPr>
          <p:cNvPr id="4" name="Bildobjekt 3" descr="LOGO">
            <a:extLst>
              <a:ext uri="{FF2B5EF4-FFF2-40B4-BE49-F238E27FC236}">
                <a16:creationId xmlns:a16="http://schemas.microsoft.com/office/drawing/2014/main" id="{BC8E328A-E81C-4FD3-92BB-06AFFE4EE744}"/>
              </a:ext>
            </a:extLst>
          </p:cNvPr>
          <p:cNvPicPr>
            <a:picLocks/>
          </p:cNvPicPr>
          <p:nvPr/>
        </p:nvPicPr>
        <p:blipFill>
          <a:blip r:embed="rId4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459688" y="6145691"/>
            <a:ext cx="952738" cy="554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9309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  <p:sldLayoutId id="2147483690" r:id="rId30"/>
    <p:sldLayoutId id="2147483691" r:id="rId31"/>
    <p:sldLayoutId id="2147483692" r:id="rId32"/>
    <p:sldLayoutId id="2147483693" r:id="rId33"/>
    <p:sldLayoutId id="2147483694" r:id="rId34"/>
    <p:sldLayoutId id="2147483695" r:id="rId35"/>
    <p:sldLayoutId id="2147483696" r:id="rId36"/>
    <p:sldLayoutId id="2147483697" r:id="rId37"/>
    <p:sldLayoutId id="2147483698" r:id="rId38"/>
    <p:sldLayoutId id="2147483699" r:id="rId39"/>
    <p:sldLayoutId id="2147483700" r:id="rId40"/>
    <p:sldLayoutId id="2147483701" r:id="rId4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b="1" kern="1200">
          <a:solidFill>
            <a:srgbClr val="5F5F5F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783DBE65-1DA6-079B-1967-96E465E5E391}"/>
              </a:ext>
            </a:extLst>
          </p:cNvPr>
          <p:cNvSpPr/>
          <p:nvPr/>
        </p:nvSpPr>
        <p:spPr>
          <a:xfrm>
            <a:off x="10295068" y="5873675"/>
            <a:ext cx="1387737" cy="871370"/>
          </a:xfrm>
          <a:prstGeom prst="rect">
            <a:avLst/>
          </a:prstGeom>
          <a:solidFill>
            <a:schemeClr val="bg2">
              <a:lumMod val="10000"/>
            </a:schemeClr>
          </a:solid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0423E772-7917-0CBE-7F95-18B6D4D937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18496" y="5077751"/>
            <a:ext cx="1642954" cy="1667294"/>
          </a:xfrm>
          <a:prstGeom prst="rect">
            <a:avLst/>
          </a:prstGeom>
        </p:spPr>
      </p:pic>
      <p:sp>
        <p:nvSpPr>
          <p:cNvPr id="8" name="Rektangel 7">
            <a:extLst>
              <a:ext uri="{FF2B5EF4-FFF2-40B4-BE49-F238E27FC236}">
                <a16:creationId xmlns:a16="http://schemas.microsoft.com/office/drawing/2014/main" id="{21DCB91D-3A26-5582-CE8A-23EDE110BAF1}"/>
              </a:ext>
            </a:extLst>
          </p:cNvPr>
          <p:cNvSpPr/>
          <p:nvPr/>
        </p:nvSpPr>
        <p:spPr>
          <a:xfrm>
            <a:off x="2988418" y="148523"/>
            <a:ext cx="6215163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4800" b="1" i="0" u="none" strike="noStrike" kern="1200" cap="none" spc="0" normalizeH="0" baseline="0" noProof="0" dirty="0">
                <a:ln w="6600">
                  <a:solidFill>
                    <a:srgbClr val="EDD03E"/>
                  </a:solidFill>
                  <a:prstDash val="solid"/>
                </a:ln>
                <a:solidFill>
                  <a:srgbClr val="CC1428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Sponsornivåer 25/26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3200" b="1" i="0" u="none" strike="noStrike" kern="1200" cap="none" spc="0" normalizeH="0" baseline="0" noProof="0" dirty="0">
                <a:ln w="6600">
                  <a:solidFill>
                    <a:srgbClr val="EDD03E"/>
                  </a:solidFill>
                  <a:prstDash val="solid"/>
                </a:ln>
                <a:solidFill>
                  <a:srgbClr val="CC1428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Linden Hockey Team 17</a:t>
            </a:r>
          </a:p>
        </p:txBody>
      </p:sp>
      <p:pic>
        <p:nvPicPr>
          <p:cNvPr id="12" name="Bildobjekt 11">
            <a:extLst>
              <a:ext uri="{FF2B5EF4-FFF2-40B4-BE49-F238E27FC236}">
                <a16:creationId xmlns:a16="http://schemas.microsoft.com/office/drawing/2014/main" id="{BD7085B9-D0B7-0E49-C2B3-3B3173C7C1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192" y="2713423"/>
            <a:ext cx="691017" cy="691017"/>
          </a:xfrm>
          <a:prstGeom prst="rect">
            <a:avLst/>
          </a:prstGeom>
        </p:spPr>
      </p:pic>
      <p:sp>
        <p:nvSpPr>
          <p:cNvPr id="14" name="textruta 13">
            <a:extLst>
              <a:ext uri="{FF2B5EF4-FFF2-40B4-BE49-F238E27FC236}">
                <a16:creationId xmlns:a16="http://schemas.microsoft.com/office/drawing/2014/main" id="{48E380F6-608C-E8F6-DF08-5C64F84A15EE}"/>
              </a:ext>
            </a:extLst>
          </p:cNvPr>
          <p:cNvSpPr txBox="1"/>
          <p:nvPr/>
        </p:nvSpPr>
        <p:spPr>
          <a:xfrm>
            <a:off x="3620209" y="2759289"/>
            <a:ext cx="66748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600" b="0" i="0" u="none" strike="noStrike" kern="1200" cap="none" spc="0" normalizeH="0" baseline="0" noProof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GULDSPONSOR 10 000 kr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600" b="0" i="0" u="none" strike="noStrike" kern="1200" cap="none" spc="0" normalizeH="0" baseline="0" noProof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Logotyp på jacka och träningsoverall, samt synlighet på sociala medier.</a:t>
            </a:r>
            <a:endParaRPr kumimoji="0" lang="sv-SE" sz="1600" b="0" i="0" u="none" strike="noStrike" kern="1200" cap="none" spc="0" normalizeH="0" baseline="0" noProof="0" dirty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16" name="Bildobjekt 15">
            <a:extLst>
              <a:ext uri="{FF2B5EF4-FFF2-40B4-BE49-F238E27FC236}">
                <a16:creationId xmlns:a16="http://schemas.microsoft.com/office/drawing/2014/main" id="{4427CC0E-434A-D2E0-303D-A37332A6393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29192" y="3956469"/>
            <a:ext cx="691018" cy="691018"/>
          </a:xfrm>
          <a:prstGeom prst="rect">
            <a:avLst/>
          </a:prstGeom>
        </p:spPr>
      </p:pic>
      <p:sp>
        <p:nvSpPr>
          <p:cNvPr id="17" name="textruta 16">
            <a:extLst>
              <a:ext uri="{FF2B5EF4-FFF2-40B4-BE49-F238E27FC236}">
                <a16:creationId xmlns:a16="http://schemas.microsoft.com/office/drawing/2014/main" id="{37CA0824-730E-2D06-29E9-4217FBDBC22C}"/>
              </a:ext>
            </a:extLst>
          </p:cNvPr>
          <p:cNvSpPr txBox="1"/>
          <p:nvPr/>
        </p:nvSpPr>
        <p:spPr>
          <a:xfrm>
            <a:off x="3620210" y="4001156"/>
            <a:ext cx="58629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600" b="0" i="0" u="none" strike="noStrike" kern="1200" cap="none" spc="0" normalizeH="0" baseline="0" noProof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SILVERSPONSOR 5 000 kr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600" b="0" i="0" u="none" strike="noStrike" kern="1200" cap="none" spc="0" normalizeH="0" baseline="0" noProof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Logotyp på träningskläder och synlighet på sociala medier.</a:t>
            </a:r>
            <a:endParaRPr kumimoji="0" lang="sv-SE" sz="1600" b="0" i="0" u="none" strike="noStrike" kern="1200" cap="none" spc="0" normalizeH="0" baseline="0" noProof="0" dirty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20" name="Bildobjekt 19">
            <a:extLst>
              <a:ext uri="{FF2B5EF4-FFF2-40B4-BE49-F238E27FC236}">
                <a16:creationId xmlns:a16="http://schemas.microsoft.com/office/drawing/2014/main" id="{C9EED81A-A124-5168-0011-EE8F2258FB8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23258" y="195407"/>
            <a:ext cx="685800" cy="685800"/>
          </a:xfrm>
          <a:prstGeom prst="rect">
            <a:avLst/>
          </a:prstGeom>
        </p:spPr>
      </p:pic>
      <p:pic>
        <p:nvPicPr>
          <p:cNvPr id="23" name="Bildobjekt 22">
            <a:extLst>
              <a:ext uri="{FF2B5EF4-FFF2-40B4-BE49-F238E27FC236}">
                <a16:creationId xmlns:a16="http://schemas.microsoft.com/office/drawing/2014/main" id="{62CAD2D1-3F24-9E19-90C0-21B63AFCB8B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929191" y="5198336"/>
            <a:ext cx="691018" cy="691018"/>
          </a:xfrm>
          <a:prstGeom prst="rect">
            <a:avLst/>
          </a:prstGeom>
        </p:spPr>
      </p:pic>
      <p:pic>
        <p:nvPicPr>
          <p:cNvPr id="26" name="Bildobjekt 25">
            <a:extLst>
              <a:ext uri="{FF2B5EF4-FFF2-40B4-BE49-F238E27FC236}">
                <a16:creationId xmlns:a16="http://schemas.microsoft.com/office/drawing/2014/main" id="{A7CF0DE5-41CA-40A7-8EF8-CE118E912EB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031287" y="1628867"/>
            <a:ext cx="486825" cy="486825"/>
          </a:xfrm>
          <a:prstGeom prst="rect">
            <a:avLst/>
          </a:prstGeom>
        </p:spPr>
      </p:pic>
      <p:sp>
        <p:nvSpPr>
          <p:cNvPr id="27" name="textruta 26">
            <a:extLst>
              <a:ext uri="{FF2B5EF4-FFF2-40B4-BE49-F238E27FC236}">
                <a16:creationId xmlns:a16="http://schemas.microsoft.com/office/drawing/2014/main" id="{849583A2-8875-3452-642E-F04FC1A280D9}"/>
              </a:ext>
            </a:extLst>
          </p:cNvPr>
          <p:cNvSpPr txBox="1"/>
          <p:nvPr/>
        </p:nvSpPr>
        <p:spPr>
          <a:xfrm>
            <a:off x="3620209" y="5198336"/>
            <a:ext cx="58629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600" b="0" i="0" u="none" strike="noStrike" kern="1200" cap="none" spc="0" normalizeH="0" baseline="0" noProof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BRONSSPONSOR 2 000 kr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600" b="0" i="0" u="none" strike="noStrike" kern="1200" cap="none" spc="0" normalizeH="0" baseline="0" noProof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Synlighet på sociala medier.</a:t>
            </a:r>
            <a:endParaRPr kumimoji="0" lang="sv-SE" sz="1600" b="0" i="0" u="none" strike="noStrike" kern="1200" cap="none" spc="0" normalizeH="0" baseline="0" noProof="0" dirty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29" name="Bildobjekt 28">
            <a:extLst>
              <a:ext uri="{FF2B5EF4-FFF2-40B4-BE49-F238E27FC236}">
                <a16:creationId xmlns:a16="http://schemas.microsoft.com/office/drawing/2014/main" id="{05A5C3AB-3DE1-835A-D4FF-3F17098FC1E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682942" y="195407"/>
            <a:ext cx="685800" cy="685800"/>
          </a:xfrm>
          <a:prstGeom prst="rect">
            <a:avLst/>
          </a:prstGeom>
        </p:spPr>
      </p:pic>
      <p:sp>
        <p:nvSpPr>
          <p:cNvPr id="30" name="textruta 29">
            <a:extLst>
              <a:ext uri="{FF2B5EF4-FFF2-40B4-BE49-F238E27FC236}">
                <a16:creationId xmlns:a16="http://schemas.microsoft.com/office/drawing/2014/main" id="{38499A6C-E50B-0E8F-7B2E-08478A2432C3}"/>
              </a:ext>
            </a:extLst>
          </p:cNvPr>
          <p:cNvSpPr txBox="1"/>
          <p:nvPr/>
        </p:nvSpPr>
        <p:spPr>
          <a:xfrm>
            <a:off x="3620209" y="1628867"/>
            <a:ext cx="61318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Vi ser fram emot Ert deltagande och Er insats för att främja utvecklingen av vårt fantastiska hockeylag.</a:t>
            </a:r>
            <a:endParaRPr kumimoji="0" lang="sv-SE" sz="1800" b="0" i="0" u="none" strike="noStrike" kern="1200" cap="none" spc="0" normalizeH="0" baseline="0" noProof="0" dirty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25910098"/>
      </p:ext>
    </p:extLst>
  </p:cSld>
  <p:clrMapOvr>
    <a:masterClrMapping/>
  </p:clrMapOvr>
</p:sld>
</file>

<file path=ppt/theme/theme1.xml><?xml version="1.0" encoding="utf-8"?>
<a:theme xmlns:a="http://schemas.openxmlformats.org/drawingml/2006/main" name="556034-2148~Skandinaviska%20Byggelement%20AB">
  <a:themeElements>
    <a:clrScheme name="Byggelement">
      <a:dk1>
        <a:srgbClr val="7F7F7F"/>
      </a:dk1>
      <a:lt1>
        <a:srgbClr val="FFFFFF"/>
      </a:lt1>
      <a:dk2>
        <a:srgbClr val="7F7F7F"/>
      </a:dk2>
      <a:lt2>
        <a:srgbClr val="D9D9D9"/>
      </a:lt2>
      <a:accent1>
        <a:srgbClr val="7F7F7F"/>
      </a:accent1>
      <a:accent2>
        <a:srgbClr val="EB6631"/>
      </a:accent2>
      <a:accent3>
        <a:srgbClr val="B12B22"/>
      </a:accent3>
      <a:accent4>
        <a:srgbClr val="3A4826"/>
      </a:accent4>
      <a:accent5>
        <a:srgbClr val="D9D9D9"/>
      </a:accent5>
      <a:accent6>
        <a:srgbClr val="8CB63C"/>
      </a:accent6>
      <a:hlink>
        <a:srgbClr val="7F7F7F"/>
      </a:hlink>
      <a:folHlink>
        <a:srgbClr val="7F7F7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556034-2148~Skandinaviska%20Byggelement%20AB" id="{8803B64F-878A-4EC3-A4B8-721F97B81A41}" vid="{EE2AA9E5-C10C-4DD2-8364-B04D3701872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62</Words>
  <Application>Microsoft Office PowerPoint</Application>
  <PresentationFormat>Bredbild</PresentationFormat>
  <Paragraphs>9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1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3" baseType="lpstr">
      <vt:lpstr>Arial</vt:lpstr>
      <vt:lpstr>556034-2148~Skandinaviska%20Byggelement%20AB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Sara Steneholm</dc:creator>
  <cp:lastModifiedBy>Sara Steneholm</cp:lastModifiedBy>
  <cp:revision>1</cp:revision>
  <dcterms:created xsi:type="dcterms:W3CDTF">2025-09-11T07:29:26Z</dcterms:created>
  <dcterms:modified xsi:type="dcterms:W3CDTF">2025-09-11T07:30:11Z</dcterms:modified>
</cp:coreProperties>
</file>