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4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F6BF0-83C9-457A-9C0A-DF7ABB5AE20A}" type="datetimeFigureOut">
              <a:rPr lang="sv-SE" smtClean="0"/>
              <a:t>2022-10-18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1B37D-2315-4335-9CBE-1120F9746A5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70325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F6BF0-83C9-457A-9C0A-DF7ABB5AE20A}" type="datetimeFigureOut">
              <a:rPr lang="sv-SE" smtClean="0"/>
              <a:t>2022-10-18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1B37D-2315-4335-9CBE-1120F9746A5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0556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F6BF0-83C9-457A-9C0A-DF7ABB5AE20A}" type="datetimeFigureOut">
              <a:rPr lang="sv-SE" smtClean="0"/>
              <a:t>2022-10-18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1B37D-2315-4335-9CBE-1120F9746A58}" type="slidenum">
              <a:rPr lang="sv-SE" smtClean="0"/>
              <a:t>‹#›</a:t>
            </a:fld>
            <a:endParaRPr lang="sv-S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853193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F6BF0-83C9-457A-9C0A-DF7ABB5AE20A}" type="datetimeFigureOut">
              <a:rPr lang="sv-SE" smtClean="0"/>
              <a:t>2022-10-18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1B37D-2315-4335-9CBE-1120F9746A5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73299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F6BF0-83C9-457A-9C0A-DF7ABB5AE20A}" type="datetimeFigureOut">
              <a:rPr lang="sv-SE" smtClean="0"/>
              <a:t>2022-10-18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1B37D-2315-4335-9CBE-1120F9746A58}" type="slidenum">
              <a:rPr lang="sv-SE" smtClean="0"/>
              <a:t>‹#›</a:t>
            </a:fld>
            <a:endParaRPr lang="sv-S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67342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F6BF0-83C9-457A-9C0A-DF7ABB5AE20A}" type="datetimeFigureOut">
              <a:rPr lang="sv-SE" smtClean="0"/>
              <a:t>2022-10-18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1B37D-2315-4335-9CBE-1120F9746A5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258918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F6BF0-83C9-457A-9C0A-DF7ABB5AE20A}" type="datetimeFigureOut">
              <a:rPr lang="sv-SE" smtClean="0"/>
              <a:t>2022-10-18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1B37D-2315-4335-9CBE-1120F9746A5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36089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F6BF0-83C9-457A-9C0A-DF7ABB5AE20A}" type="datetimeFigureOut">
              <a:rPr lang="sv-SE" smtClean="0"/>
              <a:t>2022-10-18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1B37D-2315-4335-9CBE-1120F9746A5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3250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F6BF0-83C9-457A-9C0A-DF7ABB5AE20A}" type="datetimeFigureOut">
              <a:rPr lang="sv-SE" smtClean="0"/>
              <a:t>2022-10-18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1B37D-2315-4335-9CBE-1120F9746A5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88250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F6BF0-83C9-457A-9C0A-DF7ABB5AE20A}" type="datetimeFigureOut">
              <a:rPr lang="sv-SE" smtClean="0"/>
              <a:t>2022-10-18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1B37D-2315-4335-9CBE-1120F9746A5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9400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F6BF0-83C9-457A-9C0A-DF7ABB5AE20A}" type="datetimeFigureOut">
              <a:rPr lang="sv-SE" smtClean="0"/>
              <a:t>2022-10-18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1B37D-2315-4335-9CBE-1120F9746A5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27103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F6BF0-83C9-457A-9C0A-DF7ABB5AE20A}" type="datetimeFigureOut">
              <a:rPr lang="sv-SE" smtClean="0"/>
              <a:t>2022-10-18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1B37D-2315-4335-9CBE-1120F9746A5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40305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F6BF0-83C9-457A-9C0A-DF7ABB5AE20A}" type="datetimeFigureOut">
              <a:rPr lang="sv-SE" smtClean="0"/>
              <a:t>2022-10-18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1B37D-2315-4335-9CBE-1120F9746A5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9131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F6BF0-83C9-457A-9C0A-DF7ABB5AE20A}" type="datetimeFigureOut">
              <a:rPr lang="sv-SE" smtClean="0"/>
              <a:t>2022-10-18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1B37D-2315-4335-9CBE-1120F9746A5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67010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F6BF0-83C9-457A-9C0A-DF7ABB5AE20A}" type="datetimeFigureOut">
              <a:rPr lang="sv-SE" smtClean="0"/>
              <a:t>2022-10-18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1B37D-2315-4335-9CBE-1120F9746A5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77676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F6BF0-83C9-457A-9C0A-DF7ABB5AE20A}" type="datetimeFigureOut">
              <a:rPr lang="sv-SE" smtClean="0"/>
              <a:t>2022-10-18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1B37D-2315-4335-9CBE-1120F9746A5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64963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F6BF0-83C9-457A-9C0A-DF7ABB5AE20A}" type="datetimeFigureOut">
              <a:rPr lang="sv-SE" smtClean="0"/>
              <a:t>2022-10-18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B1B37D-2315-4335-9CBE-1120F9746A5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173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ADD11B0-4051-4F7F-9718-63E8F9FDA3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Instruktion Poolspel </a:t>
            </a:r>
            <a:br>
              <a:rPr lang="sv-SE" dirty="0">
                <a:solidFill>
                  <a:schemeClr val="tx1"/>
                </a:solidFill>
              </a:rPr>
            </a:br>
            <a:r>
              <a:rPr lang="sv-SE" dirty="0">
                <a:solidFill>
                  <a:schemeClr val="tx1"/>
                </a:solidFill>
              </a:rPr>
              <a:t>22/23</a:t>
            </a:r>
          </a:p>
        </p:txBody>
      </p:sp>
    </p:spTree>
    <p:extLst>
      <p:ext uri="{BB962C8B-B14F-4D97-AF65-F5344CB8AC3E}">
        <p14:creationId xmlns:p14="http://schemas.microsoft.com/office/powerpoint/2010/main" val="4169238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EA98BFA-4E4A-4652-8713-129DE593F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SARGBYGGE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714DC59D-A931-4B7F-AF19-FD70B8E85B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3769" y="1468216"/>
            <a:ext cx="6887536" cy="2048161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896EB714-3DBD-4E3D-82E2-2F7432B0CBB2}"/>
              </a:ext>
            </a:extLst>
          </p:cNvPr>
          <p:cNvSpPr txBox="1"/>
          <p:nvPr/>
        </p:nvSpPr>
        <p:spPr>
          <a:xfrm>
            <a:off x="677334" y="2142166"/>
            <a:ext cx="1558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U9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3C018606-2A9F-2B79-BBDB-6B4EF5937BE9}"/>
              </a:ext>
            </a:extLst>
          </p:cNvPr>
          <p:cNvSpPr txBox="1"/>
          <p:nvPr/>
        </p:nvSpPr>
        <p:spPr>
          <a:xfrm>
            <a:off x="569343" y="4374993"/>
            <a:ext cx="893706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Regler i U9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3 utespelare 1 målvakt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Varje match är 15 minuter med </a:t>
            </a:r>
            <a:r>
              <a:rPr lang="sv-SE" sz="1800" dirty="0" err="1"/>
              <a:t>tutbyte</a:t>
            </a:r>
            <a:r>
              <a:rPr lang="sv-SE" sz="1800" dirty="0"/>
              <a:t> efter 90 sek.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Matchklockan stoppas endast vid </a:t>
            </a:r>
            <a:r>
              <a:rPr lang="sv-SE" sz="1800" dirty="0" err="1"/>
              <a:t>tutbyte</a:t>
            </a:r>
            <a:r>
              <a:rPr lang="sv-SE" sz="1800" dirty="0"/>
              <a:t>, större skada eller anläggningsproblem.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48992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DE43763-3749-419F-B229-AE033367B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1"/>
                </a:solidFill>
              </a:rPr>
              <a:t>Roller vid hemmapoolspel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A7CBE7F5-B794-489C-8A6F-CB4767AE9FD5}"/>
              </a:ext>
            </a:extLst>
          </p:cNvPr>
          <p:cNvSpPr txBox="1"/>
          <p:nvPr/>
        </p:nvSpPr>
        <p:spPr>
          <a:xfrm>
            <a:off x="794084" y="1588167"/>
            <a:ext cx="372979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/>
              <a:t>MATCHVÄRD</a:t>
            </a:r>
          </a:p>
          <a:p>
            <a:r>
              <a:rPr lang="sv-SE" sz="1400" dirty="0"/>
              <a:t>Tar emot gästande lag och visar till    respektive omklädningsrum.</a:t>
            </a:r>
          </a:p>
          <a:p>
            <a:endParaRPr lang="sv-SE" sz="1400" dirty="0"/>
          </a:p>
          <a:p>
            <a:r>
              <a:rPr lang="sv-SE" sz="1400" dirty="0"/>
              <a:t>Lämnar ut spelprogram som lagledare ordnat med.</a:t>
            </a:r>
          </a:p>
          <a:p>
            <a:endParaRPr lang="sv-SE" sz="1400" dirty="0"/>
          </a:p>
          <a:p>
            <a:r>
              <a:rPr lang="sv-SE" sz="1400" dirty="0"/>
              <a:t>Fixar ledarfika (kaffe) till alla lag från kiosken. </a:t>
            </a:r>
          </a:p>
          <a:p>
            <a:endParaRPr lang="sv-SE" sz="1400" dirty="0"/>
          </a:p>
          <a:p>
            <a:r>
              <a:rPr lang="sv-SE" sz="1400" dirty="0"/>
              <a:t>Fixar domarfika till domarna från kiosken, samt stämmer av. 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CC74E0FB-3E85-4FBE-B030-2B52A78D302A}"/>
              </a:ext>
            </a:extLst>
          </p:cNvPr>
          <p:cNvSpPr txBox="1"/>
          <p:nvPr/>
        </p:nvSpPr>
        <p:spPr>
          <a:xfrm>
            <a:off x="794084" y="4779035"/>
            <a:ext cx="3972237" cy="1207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/>
              <a:t>SEKRETARIAT</a:t>
            </a:r>
          </a:p>
          <a:p>
            <a:r>
              <a:rPr lang="sv-SE" sz="1400" dirty="0"/>
              <a:t>Sköter klockan</a:t>
            </a:r>
          </a:p>
          <a:p>
            <a:r>
              <a:rPr lang="sv-SE" sz="1400" dirty="0"/>
              <a:t>Sköter musiken</a:t>
            </a:r>
          </a:p>
          <a:p>
            <a:r>
              <a:rPr lang="sv-SE" sz="1400" dirty="0"/>
              <a:t>Speaker</a:t>
            </a:r>
          </a:p>
          <a:p>
            <a:endParaRPr lang="sv-SE" sz="1200" dirty="0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530BBC59-1BA9-4965-80D9-20391A536559}"/>
              </a:ext>
            </a:extLst>
          </p:cNvPr>
          <p:cNvSpPr txBox="1"/>
          <p:nvPr/>
        </p:nvSpPr>
        <p:spPr>
          <a:xfrm>
            <a:off x="5775158" y="2326830"/>
            <a:ext cx="40105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/>
              <a:t>SARGBYGGE</a:t>
            </a:r>
          </a:p>
          <a:p>
            <a:r>
              <a:rPr lang="sv-SE" sz="1200" dirty="0"/>
              <a:t>Bygger ihop sarg utifrån beskrivning U9</a:t>
            </a:r>
          </a:p>
          <a:p>
            <a:r>
              <a:rPr lang="sv-SE" sz="1200" dirty="0"/>
              <a:t>Fixar med målen till respektive spelplan. </a:t>
            </a:r>
          </a:p>
          <a:p>
            <a:endParaRPr lang="sv-SE" sz="1200" dirty="0"/>
          </a:p>
          <a:p>
            <a:r>
              <a:rPr lang="sv-SE" sz="1200" dirty="0"/>
              <a:t>Plockar undan sarg efter avslutat poolspel </a:t>
            </a:r>
          </a:p>
          <a:p>
            <a:endParaRPr lang="sv-SE" sz="1200" dirty="0"/>
          </a:p>
          <a:p>
            <a:endParaRPr lang="sv-SE" sz="1200" dirty="0"/>
          </a:p>
        </p:txBody>
      </p:sp>
    </p:spTree>
    <p:extLst>
      <p:ext uri="{BB962C8B-B14F-4D97-AF65-F5344CB8AC3E}">
        <p14:creationId xmlns:p14="http://schemas.microsoft.com/office/powerpoint/2010/main" val="897594283"/>
      </p:ext>
    </p:extLst>
  </p:cSld>
  <p:clrMapOvr>
    <a:masterClrMapping/>
  </p:clrMapOvr>
</p:sld>
</file>

<file path=ppt/theme/theme1.xml><?xml version="1.0" encoding="utf-8"?>
<a:theme xmlns:a="http://schemas.openxmlformats.org/drawingml/2006/main" name="Fasett">
  <a:themeElements>
    <a:clrScheme name="Anpassat 1">
      <a:dk1>
        <a:sysClr val="windowText" lastClr="000000"/>
      </a:dk1>
      <a:lt1>
        <a:sysClr val="window" lastClr="FFFFFF"/>
      </a:lt1>
      <a:dk2>
        <a:srgbClr val="212745"/>
      </a:dk2>
      <a:lt2>
        <a:srgbClr val="FF0000"/>
      </a:lt2>
      <a:accent1>
        <a:srgbClr val="FF0000"/>
      </a:accent1>
      <a:accent2>
        <a:srgbClr val="FF0000"/>
      </a:accent2>
      <a:accent3>
        <a:srgbClr val="FF0000"/>
      </a:accent3>
      <a:accent4>
        <a:srgbClr val="FF0000"/>
      </a:accent4>
      <a:accent5>
        <a:srgbClr val="FF0000"/>
      </a:accent5>
      <a:accent6>
        <a:srgbClr val="F14124"/>
      </a:accent6>
      <a:hlink>
        <a:srgbClr val="FF0000"/>
      </a:hlink>
      <a:folHlink>
        <a:srgbClr val="FF0000"/>
      </a:folHlink>
    </a:clrScheme>
    <a:fontScheme name="Faset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51</TotalTime>
  <Words>105</Words>
  <Application>Microsoft Office PowerPoint</Application>
  <PresentationFormat>Bredbild</PresentationFormat>
  <Paragraphs>25</Paragraphs>
  <Slides>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Fasett</vt:lpstr>
      <vt:lpstr>Instruktion Poolspel  22/23</vt:lpstr>
      <vt:lpstr>SARGBYGGE</vt:lpstr>
      <vt:lpstr>Roller vid hemmapoolspel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Instruktion Poolspel  21/22</dc:title>
  <dc:creator>Jessica Lagerlöf</dc:creator>
  <cp:lastModifiedBy>Anna Pers</cp:lastModifiedBy>
  <cp:revision>7</cp:revision>
  <dcterms:created xsi:type="dcterms:W3CDTF">2021-09-27T21:04:54Z</dcterms:created>
  <dcterms:modified xsi:type="dcterms:W3CDTF">2022-10-18T18:43:39Z</dcterms:modified>
</cp:coreProperties>
</file>