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96B453-4879-50BA-A3D5-C422D9FE2BF5}" v="1992" dt="2026-01-18T20:27:36.170"/>
    <p1510:client id="{30A15067-F83D-456D-AA2A-7CEBE0FB0C1A}" v="8" dt="2026-01-19T11:42:01.5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0" d="100"/>
          <a:sy n="60" d="100"/>
        </p:scale>
        <p:origin x="42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ra Lainio" userId="150fe3b7-e4cc-491c-970b-f07caa55ccab" providerId="ADAL" clId="{D5598149-E371-4B7D-ABD3-BFA4EC4B6AFD}"/>
    <pc:docChg chg="custSel modSld">
      <pc:chgData name="Sandra Lainio" userId="150fe3b7-e4cc-491c-970b-f07caa55ccab" providerId="ADAL" clId="{D5598149-E371-4B7D-ABD3-BFA4EC4B6AFD}" dt="2026-01-19T11:47:24.388" v="547" actId="27636"/>
      <pc:docMkLst>
        <pc:docMk/>
      </pc:docMkLst>
      <pc:sldChg chg="modSp mod">
        <pc:chgData name="Sandra Lainio" userId="150fe3b7-e4cc-491c-970b-f07caa55ccab" providerId="ADAL" clId="{D5598149-E371-4B7D-ABD3-BFA4EC4B6AFD}" dt="2026-01-19T11:43:15.269" v="355" actId="1076"/>
        <pc:sldMkLst>
          <pc:docMk/>
          <pc:sldMk cId="992700804" sldId="258"/>
        </pc:sldMkLst>
        <pc:spChg chg="mod">
          <ac:chgData name="Sandra Lainio" userId="150fe3b7-e4cc-491c-970b-f07caa55ccab" providerId="ADAL" clId="{D5598149-E371-4B7D-ABD3-BFA4EC4B6AFD}" dt="2026-01-19T11:43:15.269" v="355" actId="1076"/>
          <ac:spMkLst>
            <pc:docMk/>
            <pc:sldMk cId="992700804" sldId="258"/>
            <ac:spMk id="3" creationId="{56BB1CA3-1D3D-FB10-31F9-CE40418D3BDC}"/>
          </ac:spMkLst>
        </pc:spChg>
      </pc:sldChg>
      <pc:sldChg chg="addSp modSp mod">
        <pc:chgData name="Sandra Lainio" userId="150fe3b7-e4cc-491c-970b-f07caa55ccab" providerId="ADAL" clId="{D5598149-E371-4B7D-ABD3-BFA4EC4B6AFD}" dt="2026-01-19T11:43:54.874" v="385" actId="20577"/>
        <pc:sldMkLst>
          <pc:docMk/>
          <pc:sldMk cId="3300001093" sldId="260"/>
        </pc:sldMkLst>
        <pc:spChg chg="mod">
          <ac:chgData name="Sandra Lainio" userId="150fe3b7-e4cc-491c-970b-f07caa55ccab" providerId="ADAL" clId="{D5598149-E371-4B7D-ABD3-BFA4EC4B6AFD}" dt="2026-01-19T11:41:57.766" v="324" actId="1076"/>
          <ac:spMkLst>
            <pc:docMk/>
            <pc:sldMk cId="3300001093" sldId="260"/>
            <ac:spMk id="2" creationId="{C3EAD77B-139D-3F98-80BA-3815225A9C50}"/>
          </ac:spMkLst>
        </pc:spChg>
        <pc:spChg chg="mod">
          <ac:chgData name="Sandra Lainio" userId="150fe3b7-e4cc-491c-970b-f07caa55ccab" providerId="ADAL" clId="{D5598149-E371-4B7D-ABD3-BFA4EC4B6AFD}" dt="2026-01-19T11:43:54.874" v="385" actId="20577"/>
          <ac:spMkLst>
            <pc:docMk/>
            <pc:sldMk cId="3300001093" sldId="260"/>
            <ac:spMk id="3" creationId="{3FA1BF09-E067-8792-8C1C-9FA0856D4813}"/>
          </ac:spMkLst>
        </pc:spChg>
        <pc:picChg chg="add mod">
          <ac:chgData name="Sandra Lainio" userId="150fe3b7-e4cc-491c-970b-f07caa55ccab" providerId="ADAL" clId="{D5598149-E371-4B7D-ABD3-BFA4EC4B6AFD}" dt="2026-01-19T11:42:01.545" v="325" actId="1076"/>
          <ac:picMkLst>
            <pc:docMk/>
            <pc:sldMk cId="3300001093" sldId="260"/>
            <ac:picMk id="1026" creationId="{3F5F637A-C6C7-CD91-AE82-E93DF00A7539}"/>
          </ac:picMkLst>
        </pc:picChg>
      </pc:sldChg>
      <pc:sldChg chg="modSp mod">
        <pc:chgData name="Sandra Lainio" userId="150fe3b7-e4cc-491c-970b-f07caa55ccab" providerId="ADAL" clId="{D5598149-E371-4B7D-ABD3-BFA4EC4B6AFD}" dt="2026-01-19T11:43:37.375" v="383" actId="20577"/>
        <pc:sldMkLst>
          <pc:docMk/>
          <pc:sldMk cId="4066393021" sldId="261"/>
        </pc:sldMkLst>
        <pc:spChg chg="mod">
          <ac:chgData name="Sandra Lainio" userId="150fe3b7-e4cc-491c-970b-f07caa55ccab" providerId="ADAL" clId="{D5598149-E371-4B7D-ABD3-BFA4EC4B6AFD}" dt="2026-01-19T11:43:37.375" v="383" actId="20577"/>
          <ac:spMkLst>
            <pc:docMk/>
            <pc:sldMk cId="4066393021" sldId="261"/>
            <ac:spMk id="13" creationId="{C709B76E-99F9-1318-0706-E85261FA3B41}"/>
          </ac:spMkLst>
        </pc:spChg>
      </pc:sldChg>
      <pc:sldChg chg="modSp mod">
        <pc:chgData name="Sandra Lainio" userId="150fe3b7-e4cc-491c-970b-f07caa55ccab" providerId="ADAL" clId="{D5598149-E371-4B7D-ABD3-BFA4EC4B6AFD}" dt="2026-01-19T11:47:24.388" v="547" actId="27636"/>
        <pc:sldMkLst>
          <pc:docMk/>
          <pc:sldMk cId="2563708087" sldId="262"/>
        </pc:sldMkLst>
        <pc:spChg chg="mod">
          <ac:chgData name="Sandra Lainio" userId="150fe3b7-e4cc-491c-970b-f07caa55ccab" providerId="ADAL" clId="{D5598149-E371-4B7D-ABD3-BFA4EC4B6AFD}" dt="2026-01-19T11:47:24.388" v="547" actId="27636"/>
          <ac:spMkLst>
            <pc:docMk/>
            <pc:sldMk cId="2563708087" sldId="262"/>
            <ac:spMk id="2" creationId="{BBCB0D74-BB40-7938-30E4-5F77024C4414}"/>
          </ac:spMkLst>
        </pc:spChg>
        <pc:spChg chg="mod">
          <ac:chgData name="Sandra Lainio" userId="150fe3b7-e4cc-491c-970b-f07caa55ccab" providerId="ADAL" clId="{D5598149-E371-4B7D-ABD3-BFA4EC4B6AFD}" dt="2026-01-19T11:47:09.932" v="545" actId="20577"/>
          <ac:spMkLst>
            <pc:docMk/>
            <pc:sldMk cId="2563708087" sldId="262"/>
            <ac:spMk id="3" creationId="{E6446243-56F2-0A1C-1956-2E3AEEBBF613}"/>
          </ac:spMkLst>
        </pc:spChg>
        <pc:picChg chg="mod">
          <ac:chgData name="Sandra Lainio" userId="150fe3b7-e4cc-491c-970b-f07caa55ccab" providerId="ADAL" clId="{D5598149-E371-4B7D-ABD3-BFA4EC4B6AFD}" dt="2026-01-19T11:47:01.512" v="536" actId="1076"/>
          <ac:picMkLst>
            <pc:docMk/>
            <pc:sldMk cId="2563708087" sldId="262"/>
            <ac:picMk id="5" creationId="{04536EA4-D533-6C63-9CCD-4013627940C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2026-01-19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2026-01-19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2026-01-19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2026-01-19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2026-01-19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2026-01-19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60A13A-DB3F-4AD5-B6AF-BDA0278A0A39}" type="datetimeFigureOut">
              <a:rPr lang="sv-SE" smtClean="0"/>
              <a:t>2026-01-19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5964CBE2-084A-47DF-A704-CF5F6217B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77187" y="688241"/>
            <a:ext cx="5919301" cy="948773"/>
          </a:xfrm>
        </p:spPr>
        <p:txBody>
          <a:bodyPr>
            <a:normAutofit fontScale="90000"/>
          </a:bodyPr>
          <a:lstStyle/>
          <a:p>
            <a:pPr algn="l"/>
            <a:r>
              <a:rPr lang="sv-SE" sz="6700">
                <a:solidFill>
                  <a:schemeClr val="bg1"/>
                </a:solidFill>
              </a:rPr>
              <a:t>Föräldramöte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385169" y="1715047"/>
            <a:ext cx="4830283" cy="159450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sv-SE" sz="3600" dirty="0">
                <a:solidFill>
                  <a:schemeClr val="bg1"/>
                </a:solidFill>
              </a:rPr>
              <a:t>260119</a:t>
            </a:r>
          </a:p>
        </p:txBody>
      </p:sp>
      <p:pic>
        <p:nvPicPr>
          <p:cNvPr id="5" name="Picture 4" descr="Veckoprogram – Eskilstuna Linden Hockey">
            <a:extLst>
              <a:ext uri="{FF2B5EF4-FFF2-40B4-BE49-F238E27FC236}">
                <a16:creationId xmlns:a16="http://schemas.microsoft.com/office/drawing/2014/main" id="{AA047E0A-39FA-C189-DF26-E33C698C05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834" r="19405"/>
          <a:stretch>
            <a:fillRect/>
          </a:stretch>
        </p:blipFill>
        <p:spPr>
          <a:xfrm>
            <a:off x="6096000" y="841375"/>
            <a:ext cx="5260975" cy="4707593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</p:spPr>
      </p:pic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686A5CBB-E03B-4019-8BCD-78975D39E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94993204-9792-4E61-A83C-73D4379E2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D40DE7-0864-230E-6882-10A8335A5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BED5948A-D85F-3EEC-3930-EB2ECF25C9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0AD833E-ED16-2FDD-A221-7B473E7DE2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187" y="688241"/>
            <a:ext cx="8998616" cy="948773"/>
          </a:xfrm>
        </p:spPr>
        <p:txBody>
          <a:bodyPr>
            <a:normAutofit fontScale="90000"/>
          </a:bodyPr>
          <a:lstStyle/>
          <a:p>
            <a:pPr algn="l"/>
            <a:r>
              <a:rPr lang="sv-SE" sz="6700" dirty="0">
                <a:solidFill>
                  <a:schemeClr val="bg1"/>
                </a:solidFill>
              </a:rPr>
              <a:t>Information från tränarna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9F0332D-76D9-FD36-4F78-3A0B6328E7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1744" y="2153458"/>
            <a:ext cx="5936748" cy="159450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71500" indent="-571500" algn="l">
              <a:buChar char="•"/>
            </a:pPr>
            <a:r>
              <a:rPr lang="sv-SE" sz="2800" dirty="0">
                <a:solidFill>
                  <a:schemeClr val="bg1"/>
                </a:solidFill>
              </a:rPr>
              <a:t>Matcher</a:t>
            </a:r>
          </a:p>
          <a:p>
            <a:pPr marL="571500" indent="-571500" algn="l">
              <a:buChar char="•"/>
            </a:pPr>
            <a:r>
              <a:rPr lang="sv-SE" sz="2800" dirty="0">
                <a:solidFill>
                  <a:schemeClr val="bg1"/>
                </a:solidFill>
              </a:rPr>
              <a:t>Cuper</a:t>
            </a:r>
          </a:p>
          <a:p>
            <a:pPr marL="571500" indent="-571500" algn="l">
              <a:buChar char="•"/>
            </a:pPr>
            <a:r>
              <a:rPr lang="sv-SE" sz="2800" dirty="0">
                <a:solidFill>
                  <a:schemeClr val="bg1"/>
                </a:solidFill>
              </a:rPr>
              <a:t>Förberedelser inför match</a:t>
            </a:r>
          </a:p>
          <a:p>
            <a:pPr marL="571500" indent="-571500" algn="l">
              <a:buChar char="•"/>
            </a:pPr>
            <a:r>
              <a:rPr lang="sv-SE" sz="2800" dirty="0">
                <a:solidFill>
                  <a:schemeClr val="bg1"/>
                </a:solidFill>
              </a:rPr>
              <a:t>Tränarkontakt </a:t>
            </a:r>
          </a:p>
          <a:p>
            <a:pPr marL="571500" indent="-571500" algn="l">
              <a:buChar char="•"/>
            </a:pPr>
            <a:r>
              <a:rPr lang="sv-SE" sz="2800" dirty="0">
                <a:solidFill>
                  <a:schemeClr val="bg1"/>
                </a:solidFill>
              </a:rPr>
              <a:t>Frånvaro</a:t>
            </a:r>
          </a:p>
          <a:p>
            <a:pPr marL="571500" indent="-571500" algn="l">
              <a:buChar char="•"/>
            </a:pPr>
            <a:r>
              <a:rPr lang="sv-SE" sz="2800" dirty="0">
                <a:solidFill>
                  <a:schemeClr val="bg1"/>
                </a:solidFill>
              </a:rPr>
              <a:t>Kontaktförälder</a:t>
            </a:r>
          </a:p>
          <a:p>
            <a:pPr marL="571500" indent="-571500" algn="l">
              <a:buChar char="•"/>
            </a:pPr>
            <a:r>
              <a:rPr lang="sv-SE" sz="2800" dirty="0">
                <a:solidFill>
                  <a:schemeClr val="bg1"/>
                </a:solidFill>
              </a:rPr>
              <a:t>JYP</a:t>
            </a:r>
          </a:p>
          <a:p>
            <a:pPr marL="571500" indent="-571500" algn="l">
              <a:buChar char="•"/>
            </a:pPr>
            <a:endParaRPr lang="sv-SE" sz="3600" dirty="0">
              <a:solidFill>
                <a:schemeClr val="bg1"/>
              </a:solidFill>
            </a:endParaRPr>
          </a:p>
        </p:txBody>
      </p:sp>
      <p:pic>
        <p:nvPicPr>
          <p:cNvPr id="5" name="Picture 4" descr="Veckoprogram – Eskilstuna Linden Hockey">
            <a:extLst>
              <a:ext uri="{FF2B5EF4-FFF2-40B4-BE49-F238E27FC236}">
                <a16:creationId xmlns:a16="http://schemas.microsoft.com/office/drawing/2014/main" id="{E0C34185-1F55-0080-62BC-D07DCAF802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834" r="19405"/>
          <a:stretch>
            <a:fillRect/>
          </a:stretch>
        </p:blipFill>
        <p:spPr>
          <a:xfrm>
            <a:off x="6711861" y="1947841"/>
            <a:ext cx="4039688" cy="3611566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</p:spPr>
      </p:pic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DABEFE26-4F0F-6109-3E79-DDEF2E41D8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3171740C-D2DF-F12D-55FE-731E1D7A1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373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0A9500-0898-DB77-E548-6181FF4FA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CAFFDB81-0DFC-A601-8C9B-1D992FB0A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6D73558-7D04-263A-A751-64385CF0F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6201" y="343775"/>
            <a:ext cx="8998616" cy="948773"/>
          </a:xfrm>
        </p:spPr>
        <p:txBody>
          <a:bodyPr>
            <a:normAutofit fontScale="90000"/>
          </a:bodyPr>
          <a:lstStyle/>
          <a:p>
            <a:r>
              <a:rPr lang="sv-SE" sz="6700" dirty="0">
                <a:solidFill>
                  <a:schemeClr val="bg1"/>
                </a:solidFill>
              </a:rPr>
              <a:t>JYP- Ditresa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6BB1CA3-1D3D-FB10-31F9-CE40418D3B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5080" y="1285685"/>
            <a:ext cx="10320857" cy="342121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71500" indent="-571500" algn="l">
              <a:buChar char="•"/>
            </a:pPr>
            <a:r>
              <a:rPr lang="sv-SE" sz="1600" dirty="0">
                <a:solidFill>
                  <a:schemeClr val="bg1"/>
                </a:solidFill>
              </a:rPr>
              <a:t>9 – 13 April</a:t>
            </a:r>
          </a:p>
          <a:p>
            <a:pPr marL="571500" indent="-571500" algn="l">
              <a:buChar char="•"/>
            </a:pPr>
            <a:r>
              <a:rPr lang="sv-SE" sz="1600" dirty="0">
                <a:solidFill>
                  <a:schemeClr val="bg1"/>
                </a:solidFill>
              </a:rPr>
              <a:t>Båten avgår 9/ 4 16.30</a:t>
            </a:r>
          </a:p>
          <a:p>
            <a:pPr marL="571500" indent="-571500" algn="l">
              <a:buChar char="•"/>
            </a:pPr>
            <a:r>
              <a:rPr lang="sv-SE" sz="1600" dirty="0">
                <a:solidFill>
                  <a:schemeClr val="bg1"/>
                </a:solidFill>
              </a:rPr>
              <a:t>Återkommer om när bussen avgår från stan</a:t>
            </a:r>
          </a:p>
          <a:p>
            <a:pPr marL="571500" indent="-571500" algn="l">
              <a:buChar char="•"/>
            </a:pPr>
            <a:r>
              <a:rPr lang="sv-SE" sz="1600" dirty="0">
                <a:solidFill>
                  <a:schemeClr val="bg1"/>
                </a:solidFill>
              </a:rPr>
              <a:t>Viking Cinderella dit till Helsingfors framme 10.10 lokal tid</a:t>
            </a:r>
          </a:p>
          <a:p>
            <a:pPr marL="571500" indent="-571500" algn="l">
              <a:buChar char="•"/>
            </a:pPr>
            <a:r>
              <a:rPr lang="sv-SE" sz="1600" dirty="0">
                <a:solidFill>
                  <a:schemeClr val="bg1"/>
                </a:solidFill>
              </a:rPr>
              <a:t>Hytter är bokade familjevis </a:t>
            </a:r>
          </a:p>
          <a:p>
            <a:pPr marL="571500" indent="-571500" algn="l">
              <a:buChar char="•"/>
            </a:pPr>
            <a:r>
              <a:rPr lang="sv-SE" sz="1600" dirty="0">
                <a:solidFill>
                  <a:schemeClr val="bg1"/>
                </a:solidFill>
              </a:rPr>
              <a:t>Middagsbuffé 17.30 och frukostbuffé från 07.00 är bokad för samtliga resenärer </a:t>
            </a:r>
          </a:p>
          <a:p>
            <a:pPr marL="571500" indent="-571500" algn="l">
              <a:buChar char="•"/>
            </a:pPr>
            <a:r>
              <a:rPr lang="sv-SE" sz="1600" dirty="0">
                <a:solidFill>
                  <a:schemeClr val="bg1"/>
                </a:solidFill>
              </a:rPr>
              <a:t>Bokningen är gjord utifrån den information som ni tidigare</a:t>
            </a:r>
          </a:p>
          <a:p>
            <a:pPr algn="l"/>
            <a:r>
              <a:rPr lang="sv-SE" sz="1600" dirty="0">
                <a:solidFill>
                  <a:schemeClr val="bg1"/>
                </a:solidFill>
              </a:rPr>
              <a:t>                         meddelat, justeringar kan göras tom 27/2 sedan är den bindande.</a:t>
            </a:r>
          </a:p>
          <a:p>
            <a:pPr marL="571500" indent="-571500" algn="l">
              <a:buChar char="•"/>
            </a:pPr>
            <a:r>
              <a:rPr lang="sv-SE" sz="1600" dirty="0">
                <a:solidFill>
                  <a:schemeClr val="bg1"/>
                </a:solidFill>
              </a:rPr>
              <a:t>Sandra meddelar respektive kostnad till respektive familj, inbetalning skall vara gjord senast 27 Februari. </a:t>
            </a:r>
          </a:p>
          <a:p>
            <a:pPr marL="571500" indent="-571500" algn="l">
              <a:buChar char="•"/>
            </a:pPr>
            <a:endParaRPr lang="sv-SE" sz="1600" dirty="0">
              <a:solidFill>
                <a:schemeClr val="bg1"/>
              </a:solidFill>
            </a:endParaRPr>
          </a:p>
          <a:p>
            <a:pPr marL="571500" indent="-571500" algn="l">
              <a:buChar char="•"/>
            </a:pPr>
            <a:r>
              <a:rPr lang="sv-SE" sz="1600" dirty="0">
                <a:solidFill>
                  <a:schemeClr val="bg1"/>
                </a:solidFill>
              </a:rPr>
              <a:t>Pris beräknat / vuxen : Buss tur/retur</a:t>
            </a:r>
          </a:p>
          <a:p>
            <a:pPr algn="l"/>
            <a:r>
              <a:rPr lang="sv-SE" sz="1600" dirty="0">
                <a:solidFill>
                  <a:schemeClr val="bg1"/>
                </a:solidFill>
              </a:rPr>
              <a:t>                          Båtresa Hytt Tur/retur</a:t>
            </a:r>
          </a:p>
          <a:p>
            <a:pPr algn="l"/>
            <a:r>
              <a:rPr lang="sv-SE" sz="1600" dirty="0">
                <a:solidFill>
                  <a:schemeClr val="bg1"/>
                </a:solidFill>
              </a:rPr>
              <a:t>                          Middag Tur/ retur</a:t>
            </a:r>
          </a:p>
          <a:p>
            <a:pPr algn="l"/>
            <a:r>
              <a:rPr lang="sv-SE" sz="1600" dirty="0">
                <a:solidFill>
                  <a:schemeClr val="bg1"/>
                </a:solidFill>
              </a:rPr>
              <a:t>                          Frukost x 1 </a:t>
            </a:r>
          </a:p>
          <a:p>
            <a:pPr algn="l"/>
            <a:r>
              <a:rPr lang="sv-SE" sz="1600" dirty="0">
                <a:solidFill>
                  <a:schemeClr val="bg1"/>
                </a:solidFill>
              </a:rPr>
              <a:t>                          Landar på ca 2500 kr/ vuxen </a:t>
            </a:r>
          </a:p>
          <a:p>
            <a:pPr algn="l"/>
            <a:r>
              <a:rPr lang="sv-SE" sz="1600" dirty="0">
                <a:solidFill>
                  <a:schemeClr val="bg1"/>
                </a:solidFill>
              </a:rPr>
              <a:t>                          Hotell ej inräknat ( blir separat) </a:t>
            </a:r>
          </a:p>
          <a:p>
            <a:pPr algn="l"/>
            <a:r>
              <a:rPr lang="sv-SE" sz="1600" dirty="0">
                <a:solidFill>
                  <a:schemeClr val="bg1"/>
                </a:solidFill>
              </a:rPr>
              <a:t>               </a:t>
            </a:r>
          </a:p>
          <a:p>
            <a:pPr marL="571500" indent="-571500" algn="l">
              <a:buChar char="•"/>
            </a:pPr>
            <a:endParaRPr lang="sv-SE" sz="3600" dirty="0">
              <a:solidFill>
                <a:schemeClr val="bg1"/>
              </a:solidFill>
            </a:endParaRPr>
          </a:p>
          <a:p>
            <a:pPr marL="571500" indent="-571500" algn="l">
              <a:buChar char="•"/>
            </a:pPr>
            <a:endParaRPr lang="sv-SE" sz="3600" dirty="0">
              <a:solidFill>
                <a:schemeClr val="bg1"/>
              </a:solidFill>
            </a:endParaRPr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BA417AB6-01FD-8D39-B9D4-F449C1A7F1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3B4C41AD-08A8-BA1A-8E9A-FA3F94091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2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700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B76E42-508C-498C-D8CE-2F3D42C7D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D2DD2EBE-70F4-3BE7-E77D-837CCAD375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3AD518D-D2C3-83A4-706B-5A7F1C9151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6201" y="343775"/>
            <a:ext cx="8998616" cy="948773"/>
          </a:xfrm>
        </p:spPr>
        <p:txBody>
          <a:bodyPr>
            <a:normAutofit fontScale="90000"/>
          </a:bodyPr>
          <a:lstStyle/>
          <a:p>
            <a:r>
              <a:rPr lang="sv-SE" sz="6700" dirty="0">
                <a:solidFill>
                  <a:schemeClr val="bg1"/>
                </a:solidFill>
              </a:rPr>
              <a:t>JYP- Hemresa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6C0F3E4-DB5A-004B-09E4-896FC2C35E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4292" y="2341349"/>
            <a:ext cx="12189322" cy="2993246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571500" indent="-571500" algn="l">
              <a:buChar char="•"/>
            </a:pPr>
            <a:r>
              <a:rPr lang="sv-SE" sz="3600" dirty="0">
                <a:solidFill>
                  <a:schemeClr val="bg1"/>
                </a:solidFill>
              </a:rPr>
              <a:t>12 April Från ÅBO 20.55 ( lokal tid) Viking Grace </a:t>
            </a:r>
            <a:endParaRPr lang="sv-SE">
              <a:solidFill>
                <a:schemeClr val="bg1"/>
              </a:solidFill>
            </a:endParaRPr>
          </a:p>
          <a:p>
            <a:pPr marL="571500" indent="-571500" algn="l">
              <a:buChar char="•"/>
            </a:pPr>
            <a:r>
              <a:rPr lang="sv-SE" sz="3600" dirty="0">
                <a:solidFill>
                  <a:schemeClr val="bg1"/>
                </a:solidFill>
              </a:rPr>
              <a:t>Middagsbuffé bokad för samtliga 21.15 </a:t>
            </a:r>
          </a:p>
          <a:p>
            <a:pPr marL="571500" indent="-571500" algn="l">
              <a:buChar char="•"/>
            </a:pPr>
            <a:r>
              <a:rPr lang="sv-SE" sz="3600" dirty="0">
                <a:solidFill>
                  <a:schemeClr val="bg1"/>
                </a:solidFill>
              </a:rPr>
              <a:t>Ingen frukost bokad på båten då vi är i land 06.30 (svensk tid)</a:t>
            </a:r>
          </a:p>
          <a:p>
            <a:pPr marL="571500" indent="-571500" algn="l">
              <a:buChar char="•"/>
            </a:pPr>
            <a:endParaRPr lang="sv-SE" sz="3600" dirty="0">
              <a:solidFill>
                <a:schemeClr val="bg1"/>
              </a:solidFill>
            </a:endParaRPr>
          </a:p>
          <a:p>
            <a:pPr marL="571500" indent="-571500" algn="l">
              <a:buChar char="•"/>
            </a:pPr>
            <a:endParaRPr lang="sv-SE" sz="3600" dirty="0">
              <a:solidFill>
                <a:schemeClr val="bg1"/>
              </a:solidFill>
            </a:endParaRPr>
          </a:p>
          <a:p>
            <a:pPr algn="l"/>
            <a:r>
              <a:rPr lang="sv-SE" sz="3600" dirty="0">
                <a:solidFill>
                  <a:schemeClr val="bg1"/>
                </a:solidFill>
              </a:rPr>
              <a:t>       </a:t>
            </a:r>
          </a:p>
          <a:p>
            <a:pPr marL="571500" indent="-571500" algn="l">
              <a:buChar char="•"/>
            </a:pPr>
            <a:endParaRPr lang="sv-SE" sz="3600" dirty="0">
              <a:solidFill>
                <a:schemeClr val="bg1"/>
              </a:solidFill>
            </a:endParaRPr>
          </a:p>
          <a:p>
            <a:pPr marL="571500" indent="-571500" algn="l">
              <a:buChar char="•"/>
            </a:pPr>
            <a:endParaRPr lang="sv-SE" sz="3600" dirty="0">
              <a:solidFill>
                <a:schemeClr val="bg1"/>
              </a:solidFill>
            </a:endParaRPr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B9530364-D7AB-302A-D01A-7667866D7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B35FCA7A-13F5-363F-6B19-5228AC1AE1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2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197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5EB94E-EDA1-B442-8391-A0090909D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575C3F4D-E564-897E-1A1D-0BE6450E6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C7BE3DC1-77FB-AFAB-2A4F-8E06B59E93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EC051D2C-95D0-2A0A-0E6A-788E290F7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2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D1A5D51-DFD2-B8C4-181A-89349A789E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Sca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9EED7B-1378-A591-1256-7FFA6F730519}"/>
              </a:ext>
            </a:extLst>
          </p:cNvPr>
          <p:cNvSpPr txBox="1"/>
          <p:nvPr/>
        </p:nvSpPr>
        <p:spPr>
          <a:xfrm>
            <a:off x="2139862" y="2359068"/>
            <a:ext cx="972854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Scan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2425EFB7-AFBE-BA48-7DD5-C8FC335075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09B76E-99F9-1318-0706-E85261FA3B41}"/>
              </a:ext>
            </a:extLst>
          </p:cNvPr>
          <p:cNvSpPr txBox="1"/>
          <p:nvPr/>
        </p:nvSpPr>
        <p:spPr>
          <a:xfrm>
            <a:off x="1214264" y="1102816"/>
            <a:ext cx="9175315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</a:rPr>
              <a:t>Boende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medresenärer</a:t>
            </a:r>
            <a:r>
              <a:rPr lang="en-US" sz="2400" b="1" dirty="0">
                <a:solidFill>
                  <a:schemeClr val="bg1"/>
                </a:solidFill>
              </a:rPr>
              <a:t> till  Jyväskylä </a:t>
            </a:r>
          </a:p>
          <a:p>
            <a:pPr algn="ctr"/>
            <a:endParaRPr lang="en-US" sz="2400" dirty="0">
              <a:solidFill>
                <a:schemeClr val="bg1"/>
              </a:solidFill>
            </a:endParaRP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Scandic Jyväskylä City</a:t>
            </a:r>
          </a:p>
          <a:p>
            <a:pPr algn="ctr"/>
            <a:endParaRPr lang="en-US" sz="2400" dirty="0">
              <a:solidFill>
                <a:schemeClr val="bg1"/>
              </a:solidFill>
            </a:endParaRPr>
          </a:p>
          <a:p>
            <a:pPr algn="ctr"/>
            <a:r>
              <a:rPr lang="en-US" sz="2400" dirty="0" err="1">
                <a:solidFill>
                  <a:schemeClr val="bg1"/>
                </a:solidFill>
              </a:rPr>
              <a:t>Länken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delges</a:t>
            </a:r>
            <a:r>
              <a:rPr lang="en-US" sz="2400" dirty="0">
                <a:solidFill>
                  <a:schemeClr val="bg1"/>
                </a:solidFill>
              </a:rPr>
              <a:t> I </a:t>
            </a:r>
            <a:r>
              <a:rPr lang="en-US" sz="2400" dirty="0" err="1">
                <a:solidFill>
                  <a:schemeClr val="bg1"/>
                </a:solidFill>
              </a:rPr>
              <a:t>Whats</a:t>
            </a:r>
            <a:r>
              <a:rPr lang="en-US" sz="2400" dirty="0">
                <a:solidFill>
                  <a:schemeClr val="bg1"/>
                </a:solidFill>
              </a:rPr>
              <a:t> Up </a:t>
            </a:r>
            <a:r>
              <a:rPr lang="en-US" sz="2400" dirty="0" err="1">
                <a:solidFill>
                  <a:schemeClr val="bg1"/>
                </a:solidFill>
              </a:rPr>
              <a:t>gå</a:t>
            </a:r>
            <a:r>
              <a:rPr lang="en-US" sz="2400" dirty="0">
                <a:solidFill>
                  <a:schemeClr val="bg1"/>
                </a:solidFill>
              </a:rPr>
              <a:t> in och </a:t>
            </a:r>
            <a:r>
              <a:rPr lang="en-US" sz="2400" dirty="0" err="1">
                <a:solidFill>
                  <a:schemeClr val="bg1"/>
                </a:solidFill>
              </a:rPr>
              <a:t>boka</a:t>
            </a:r>
            <a:r>
              <a:rPr lang="en-US" sz="2400" dirty="0">
                <a:solidFill>
                  <a:schemeClr val="bg1"/>
                </a:solidFill>
              </a:rPr>
              <a:t> via </a:t>
            </a:r>
            <a:r>
              <a:rPr lang="en-US" sz="2400" dirty="0" err="1">
                <a:solidFill>
                  <a:schemeClr val="bg1"/>
                </a:solidFill>
              </a:rPr>
              <a:t>denna</a:t>
            </a:r>
            <a:r>
              <a:rPr lang="en-US" sz="2400" dirty="0">
                <a:solidFill>
                  <a:schemeClr val="bg1"/>
                </a:solidFill>
              </a:rPr>
              <a:t> “ Event” </a:t>
            </a:r>
            <a:r>
              <a:rPr lang="en-US" sz="2400" dirty="0" err="1">
                <a:solidFill>
                  <a:schemeClr val="bg1"/>
                </a:solidFill>
              </a:rPr>
              <a:t>alternativt</a:t>
            </a:r>
            <a:r>
              <a:rPr lang="en-US" sz="2400" dirty="0">
                <a:solidFill>
                  <a:schemeClr val="bg1"/>
                </a:solidFill>
              </a:rPr>
              <a:t> om </a:t>
            </a:r>
            <a:r>
              <a:rPr lang="en-US" sz="2400" dirty="0" err="1">
                <a:solidFill>
                  <a:schemeClr val="bg1"/>
                </a:solidFill>
              </a:rPr>
              <a:t>ni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får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bättre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erbjudande</a:t>
            </a:r>
            <a:r>
              <a:rPr lang="en-US" sz="2400" dirty="0">
                <a:solidFill>
                  <a:schemeClr val="bg1"/>
                </a:solidFill>
              </a:rPr>
              <a:t> om </a:t>
            </a:r>
            <a:r>
              <a:rPr lang="en-US" sz="2400" dirty="0" err="1">
                <a:solidFill>
                  <a:schemeClr val="bg1"/>
                </a:solidFill>
              </a:rPr>
              <a:t>ni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är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medlem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</a:p>
          <a:p>
            <a:pPr algn="ctr"/>
            <a:endParaRPr lang="en-US" sz="2400" dirty="0">
              <a:solidFill>
                <a:schemeClr val="bg1"/>
              </a:solidFill>
            </a:endParaRPr>
          </a:p>
          <a:p>
            <a:pPr algn="ctr"/>
            <a:endParaRPr lang="en-US" sz="2400" dirty="0">
              <a:solidFill>
                <a:schemeClr val="bg1"/>
              </a:solidFill>
            </a:endParaRPr>
          </a:p>
          <a:p>
            <a:pPr algn="ctr"/>
            <a:r>
              <a:rPr lang="en-US" sz="2400" dirty="0" err="1">
                <a:solidFill>
                  <a:schemeClr val="bg1"/>
                </a:solidFill>
              </a:rPr>
              <a:t>Spelarna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kommer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att</a:t>
            </a:r>
            <a:r>
              <a:rPr lang="en-US" sz="2400" dirty="0">
                <a:solidFill>
                  <a:schemeClr val="bg1"/>
                </a:solidFill>
              </a:rPr>
              <a:t> delas </a:t>
            </a:r>
            <a:r>
              <a:rPr lang="en-US" sz="2400" dirty="0" err="1">
                <a:solidFill>
                  <a:schemeClr val="bg1"/>
                </a:solidFill>
              </a:rPr>
              <a:t>upp</a:t>
            </a:r>
            <a:r>
              <a:rPr lang="en-US" sz="2400" dirty="0">
                <a:solidFill>
                  <a:schemeClr val="bg1"/>
                </a:solidFill>
              </a:rPr>
              <a:t> och </a:t>
            </a:r>
            <a:r>
              <a:rPr lang="en-US" sz="2400" dirty="0" err="1">
                <a:solidFill>
                  <a:schemeClr val="bg1"/>
                </a:solidFill>
              </a:rPr>
              <a:t>bo</a:t>
            </a:r>
            <a:r>
              <a:rPr lang="en-US" sz="2400" dirty="0">
                <a:solidFill>
                  <a:schemeClr val="bg1"/>
                </a:solidFill>
              </a:rPr>
              <a:t> I </a:t>
            </a:r>
            <a:r>
              <a:rPr lang="en-US" sz="2400" dirty="0" err="1">
                <a:solidFill>
                  <a:schemeClr val="bg1"/>
                </a:solidFill>
              </a:rPr>
              <a:t>värdfamiljer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med </a:t>
            </a:r>
            <a:r>
              <a:rPr lang="en-US" sz="2400" dirty="0" err="1">
                <a:solidFill>
                  <a:schemeClr val="bg1"/>
                </a:solidFill>
              </a:rPr>
              <a:t>minst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en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lagkompis</a:t>
            </a:r>
            <a:r>
              <a:rPr lang="en-US" sz="2400" dirty="0">
                <a:solidFill>
                  <a:schemeClr val="bg1"/>
                </a:solidFill>
              </a:rPr>
              <a:t> , </a:t>
            </a:r>
            <a:r>
              <a:rPr lang="en-US" sz="2400" dirty="0" err="1">
                <a:solidFill>
                  <a:schemeClr val="bg1"/>
                </a:solidFill>
              </a:rPr>
              <a:t>så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ingen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kommer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bo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själv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6393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3FD960-47C2-6317-4201-384478990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910B21E0-9144-DEFD-8585-D8C48308A7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3EAD77B-139D-3F98-80BA-3815225A9C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14052" y="360259"/>
            <a:ext cx="8998616" cy="948773"/>
          </a:xfrm>
        </p:spPr>
        <p:txBody>
          <a:bodyPr>
            <a:normAutofit fontScale="90000"/>
          </a:bodyPr>
          <a:lstStyle/>
          <a:p>
            <a:r>
              <a:rPr lang="sv-SE" sz="6700" dirty="0">
                <a:solidFill>
                  <a:schemeClr val="bg1"/>
                </a:solidFill>
              </a:rPr>
              <a:t>JYP- Cupen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FA1BF09-E067-8792-8C1C-9FA0856D48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16971" y="2167085"/>
            <a:ext cx="12189322" cy="2993246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571500" indent="-571500" algn="l">
              <a:buChar char="•"/>
            </a:pPr>
            <a:r>
              <a:rPr lang="sv-SE" sz="86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2 lag </a:t>
            </a:r>
          </a:p>
          <a:p>
            <a:pPr marL="571500" indent="-571500" algn="l">
              <a:buChar char="•"/>
            </a:pPr>
            <a:r>
              <a:rPr lang="sv-SE" sz="86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1 lag i AAA och 1 lag i AA</a:t>
            </a:r>
          </a:p>
          <a:p>
            <a:pPr marL="571500" indent="-571500" algn="l">
              <a:buChar char="•"/>
            </a:pPr>
            <a:r>
              <a:rPr lang="sv-SE" sz="86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Hallarna ligger bredvid varandra </a:t>
            </a:r>
          </a:p>
          <a:p>
            <a:pPr marL="571500" indent="-571500" algn="l">
              <a:buChar char="•"/>
            </a:pPr>
            <a:r>
              <a:rPr lang="sv-SE" sz="86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En del spelare med tillåtelse från JYP kommer att</a:t>
            </a:r>
          </a:p>
          <a:p>
            <a:pPr marL="571500" indent="-571500" algn="l">
              <a:buChar char="•"/>
            </a:pPr>
            <a:r>
              <a:rPr lang="sv-SE" sz="86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gå emellan, men det är en överenskommelse med Cupledningen för JYP. </a:t>
            </a:r>
          </a:p>
          <a:p>
            <a:pPr marL="571500" indent="-571500" algn="l">
              <a:buChar char="•"/>
            </a:pPr>
            <a:r>
              <a:rPr lang="sv-SE" sz="86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Vi kommer att låna in 2 målvakter och 2 utespelare </a:t>
            </a:r>
          </a:p>
          <a:p>
            <a:pPr marL="571500" indent="-571500" algn="l">
              <a:buChar char="•"/>
            </a:pPr>
            <a:endParaRPr lang="sv-SE" sz="40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571500" indent="-571500" algn="l">
              <a:buChar char="•"/>
            </a:pPr>
            <a:endParaRPr lang="sv-SE" sz="40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571500" indent="-571500" algn="l">
              <a:buChar char="•"/>
            </a:pPr>
            <a:endParaRPr lang="sv-SE" sz="3600" dirty="0">
              <a:solidFill>
                <a:schemeClr val="bg1"/>
              </a:solidFill>
            </a:endParaRPr>
          </a:p>
          <a:p>
            <a:pPr marL="571500" indent="-571500" algn="l">
              <a:buChar char="•"/>
            </a:pPr>
            <a:endParaRPr lang="sv-SE" sz="3600" dirty="0">
              <a:solidFill>
                <a:schemeClr val="bg1"/>
              </a:solidFill>
            </a:endParaRPr>
          </a:p>
          <a:p>
            <a:pPr algn="l"/>
            <a:r>
              <a:rPr lang="sv-SE" sz="3600" dirty="0">
                <a:solidFill>
                  <a:schemeClr val="bg1"/>
                </a:solidFill>
              </a:rPr>
              <a:t>       </a:t>
            </a:r>
          </a:p>
          <a:p>
            <a:pPr marL="571500" indent="-571500" algn="l">
              <a:buChar char="•"/>
            </a:pPr>
            <a:endParaRPr lang="sv-SE" sz="3600" dirty="0">
              <a:solidFill>
                <a:schemeClr val="bg1"/>
              </a:solidFill>
            </a:endParaRPr>
          </a:p>
          <a:p>
            <a:pPr marL="571500" indent="-571500" algn="l">
              <a:buChar char="•"/>
            </a:pPr>
            <a:endParaRPr lang="sv-SE" sz="3600" dirty="0">
              <a:solidFill>
                <a:schemeClr val="bg1"/>
              </a:solidFill>
            </a:endParaRPr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4A3EFFED-9A07-A672-4C96-F35E93877E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037E1D49-AB7F-5CC0-6BD3-748926E919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2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 descr="Jyväskylän - ‼️Poikkeus pysäköintiin LähiTapiola Areenalla to 6.11. ‼️  Torstaina 6.11. klo 17–22 LähiTapiola Areenan parkkipaikka on varattu  tapahtumalle, eikä Rautpohjankadun kautta pääse alueelle henkilöautolla. 🚧  Ajoneuvoliikenne Hippoksen ...">
            <a:extLst>
              <a:ext uri="{FF2B5EF4-FFF2-40B4-BE49-F238E27FC236}">
                <a16:creationId xmlns:a16="http://schemas.microsoft.com/office/drawing/2014/main" id="{3F5F637A-C6C7-CD91-AE82-E93DF00A7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6653" y="263150"/>
            <a:ext cx="4705013" cy="3130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0001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875DEE-793C-0EF8-7141-B61462245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BA12352C-4DF8-805F-F28C-BE4D0E67C6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BCB0D74-BB40-7938-30E4-5F77024C4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6201" y="343775"/>
            <a:ext cx="8998616" cy="948773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chemeClr val="bg1"/>
                </a:solidFill>
              </a:rPr>
              <a:t>Gåva- JYP spelarna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6446243-56F2-0A1C-1956-2E3AEEBBF6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9114" y="1381020"/>
            <a:ext cx="12189322" cy="5007848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685800" indent="-685800" algn="l">
              <a:buChar char="•"/>
            </a:pPr>
            <a:r>
              <a:rPr lang="sv-SE" sz="144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Förslag på Gåva? </a:t>
            </a:r>
            <a:endParaRPr lang="en-US" sz="14400" dirty="0">
              <a:solidFill>
                <a:schemeClr val="bg1"/>
              </a:solidFill>
            </a:endParaRPr>
          </a:p>
          <a:p>
            <a:pPr algn="l"/>
            <a:endParaRPr lang="sv-SE" sz="144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685800" indent="-685800" algn="l">
              <a:buChar char="•"/>
            </a:pPr>
            <a:r>
              <a:rPr lang="sv-SE" sz="144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Har vi någon/några som kanske kan tänka sig sponsra till Gåva? </a:t>
            </a:r>
          </a:p>
          <a:p>
            <a:pPr algn="l"/>
            <a:endParaRPr lang="sv-SE" sz="144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sv-SE" sz="144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685800" indent="-685800" algn="l">
              <a:buChar char="•"/>
            </a:pPr>
            <a:r>
              <a:rPr lang="sv-SE" sz="144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JYP Spelarna är 44 st. 17 ledare</a:t>
            </a:r>
          </a:p>
          <a:p>
            <a:pPr algn="l"/>
            <a:endParaRPr lang="sv-SE" sz="54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sv-SE" sz="54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sv-SE" sz="96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sv-SE" sz="96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Finns det intresse av att fixa något till våra spelare tex tröja för Cupen eller liknande? </a:t>
            </a:r>
          </a:p>
          <a:p>
            <a:pPr algn="l"/>
            <a:endParaRPr lang="sv-SE" sz="54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sv-SE" sz="54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sv-SE" sz="54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571500" indent="-571500" algn="l">
              <a:buChar char="•"/>
            </a:pPr>
            <a:endParaRPr lang="sv-SE" sz="28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571500" indent="-571500" algn="l">
              <a:buChar char="•"/>
            </a:pPr>
            <a:endParaRPr lang="sv-SE" sz="28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571500" indent="-571500" algn="l">
              <a:buChar char="•"/>
            </a:pPr>
            <a:endParaRPr lang="sv-SE" sz="28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571500" indent="-571500" algn="l">
              <a:buChar char="•"/>
            </a:pPr>
            <a:endParaRPr lang="sv-SE" sz="28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571500" indent="-571500" algn="l">
              <a:buChar char="•"/>
            </a:pPr>
            <a:endParaRPr lang="sv-SE" sz="40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571500" indent="-571500" algn="l">
              <a:buChar char="•"/>
            </a:pPr>
            <a:endParaRPr lang="sv-SE" sz="3600" dirty="0">
              <a:solidFill>
                <a:schemeClr val="bg1"/>
              </a:solidFill>
              <a:ea typeface="Calibri"/>
              <a:cs typeface="Calibri"/>
            </a:endParaRPr>
          </a:p>
          <a:p>
            <a:pPr marL="571500" indent="-571500" algn="l">
              <a:buChar char="•"/>
            </a:pPr>
            <a:endParaRPr lang="sv-SE" sz="3600" dirty="0">
              <a:solidFill>
                <a:schemeClr val="bg1"/>
              </a:solidFill>
            </a:endParaRPr>
          </a:p>
          <a:p>
            <a:pPr algn="l"/>
            <a:r>
              <a:rPr lang="sv-SE" sz="3600" dirty="0">
                <a:solidFill>
                  <a:schemeClr val="bg1"/>
                </a:solidFill>
              </a:rPr>
              <a:t>       </a:t>
            </a:r>
          </a:p>
          <a:p>
            <a:pPr marL="571500" indent="-571500" algn="l">
              <a:buChar char="•"/>
            </a:pPr>
            <a:endParaRPr lang="sv-SE" sz="3600" dirty="0">
              <a:solidFill>
                <a:schemeClr val="bg1"/>
              </a:solidFill>
            </a:endParaRPr>
          </a:p>
          <a:p>
            <a:pPr marL="571500" indent="-571500" algn="l">
              <a:buChar char="•"/>
            </a:pPr>
            <a:endParaRPr lang="sv-SE" sz="3600" dirty="0">
              <a:solidFill>
                <a:schemeClr val="bg1"/>
              </a:solidFill>
            </a:endParaRPr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3BB8BAA0-8256-E5D2-63B2-EB454A4F8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93F56480-0829-8E05-341D-6F697AB82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2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Veckoprogram – Eskilstuna Linden Hockey">
            <a:extLst>
              <a:ext uri="{FF2B5EF4-FFF2-40B4-BE49-F238E27FC236}">
                <a16:creationId xmlns:a16="http://schemas.microsoft.com/office/drawing/2014/main" id="{04536EA4-D533-6C63-9CCD-4013627940C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1834" r="19405"/>
          <a:stretch>
            <a:fillRect/>
          </a:stretch>
        </p:blipFill>
        <p:spPr>
          <a:xfrm>
            <a:off x="7480393" y="3082721"/>
            <a:ext cx="2743200" cy="2466247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63708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323</Words>
  <Application>Microsoft Office PowerPoint</Application>
  <PresentationFormat>Bredbild</PresentationFormat>
  <Paragraphs>80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Office-tema</vt:lpstr>
      <vt:lpstr>Föräldramöte</vt:lpstr>
      <vt:lpstr>Information från tränarna</vt:lpstr>
      <vt:lpstr>JYP- Ditresa</vt:lpstr>
      <vt:lpstr>JYP- Hemresa</vt:lpstr>
      <vt:lpstr>PowerPoint-presentation</vt:lpstr>
      <vt:lpstr>JYP- Cupen</vt:lpstr>
      <vt:lpstr>Gåva- JYP spelarna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Sandra Lainio</cp:lastModifiedBy>
  <cp:revision>249</cp:revision>
  <dcterms:created xsi:type="dcterms:W3CDTF">2026-01-18T19:43:19Z</dcterms:created>
  <dcterms:modified xsi:type="dcterms:W3CDTF">2026-01-19T11:47:35Z</dcterms:modified>
</cp:coreProperties>
</file>